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540" r:id="rId2"/>
    <p:sldId id="547" r:id="rId3"/>
    <p:sldId id="548" r:id="rId4"/>
    <p:sldId id="549" r:id="rId5"/>
    <p:sldId id="550" r:id="rId6"/>
    <p:sldId id="552" r:id="rId7"/>
    <p:sldId id="531" r:id="rId8"/>
    <p:sldId id="532" r:id="rId9"/>
    <p:sldId id="553" r:id="rId10"/>
    <p:sldId id="551" r:id="rId11"/>
    <p:sldId id="530" r:id="rId12"/>
    <p:sldId id="543" r:id="rId13"/>
    <p:sldId id="545" r:id="rId14"/>
    <p:sldId id="554" r:id="rId15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5061B8"/>
    <a:srgbClr val="EEECE2"/>
    <a:srgbClr val="4A81BE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0907" autoAdjust="0"/>
    <p:restoredTop sz="79787" autoAdjust="0"/>
  </p:normalViewPr>
  <p:slideViewPr>
    <p:cSldViewPr snapToGrid="0" snapToObjects="1">
      <p:cViewPr varScale="1">
        <p:scale>
          <a:sx n="54" d="100"/>
          <a:sy n="54" d="100"/>
        </p:scale>
        <p:origin x="-135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56495C-8CB6-42F7-9497-79A0EC3E7949}" type="doc">
      <dgm:prSet loTypeId="urn:microsoft.com/office/officeart/2005/8/layout/hierarchy3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28AF07D-48CD-43AC-982F-7CE3CD7651B7}">
      <dgm:prSet phldrT="[Text]"/>
      <dgm:spPr/>
      <dgm:t>
        <a:bodyPr/>
        <a:lstStyle/>
        <a:p>
          <a:r>
            <a:rPr lang="en-GB" dirty="0" err="1" smtClean="0"/>
            <a:t>DataSource</a:t>
          </a:r>
          <a:r>
            <a:rPr lang="en-GB" dirty="0" smtClean="0"/>
            <a:t> stress testing</a:t>
          </a:r>
          <a:endParaRPr lang="en-GB" dirty="0"/>
        </a:p>
      </dgm:t>
    </dgm:pt>
    <dgm:pt modelId="{95EBB04F-4AC6-4F9E-B938-92EBDE3BD885}" type="parTrans" cxnId="{9884DF3B-392D-4BC0-8C1B-01216CB9736C}">
      <dgm:prSet/>
      <dgm:spPr/>
      <dgm:t>
        <a:bodyPr/>
        <a:lstStyle/>
        <a:p>
          <a:endParaRPr lang="en-GB"/>
        </a:p>
      </dgm:t>
    </dgm:pt>
    <dgm:pt modelId="{472E8D28-8FEA-4408-95A4-8FCA7A261DB5}" type="sibTrans" cxnId="{9884DF3B-392D-4BC0-8C1B-01216CB9736C}">
      <dgm:prSet/>
      <dgm:spPr/>
      <dgm:t>
        <a:bodyPr/>
        <a:lstStyle/>
        <a:p>
          <a:endParaRPr lang="en-GB"/>
        </a:p>
      </dgm:t>
    </dgm:pt>
    <dgm:pt modelId="{3740692F-569A-41FF-A8D0-1BF4674C8E65}">
      <dgm:prSet/>
      <dgm:spPr/>
      <dgm:t>
        <a:bodyPr/>
        <a:lstStyle/>
        <a:p>
          <a:r>
            <a:rPr lang="en-GB" dirty="0" smtClean="0"/>
            <a:t>Request subjects, contribute objects</a:t>
          </a:r>
        </a:p>
      </dgm:t>
    </dgm:pt>
    <dgm:pt modelId="{ECC3E2A5-5AAB-4BE4-8A9A-BBA8EBF91AB4}" type="parTrans" cxnId="{4C1DC888-B6F3-45ED-B4BC-0EC33347478B}">
      <dgm:prSet/>
      <dgm:spPr/>
      <dgm:t>
        <a:bodyPr/>
        <a:lstStyle/>
        <a:p>
          <a:endParaRPr lang="en-GB"/>
        </a:p>
      </dgm:t>
    </dgm:pt>
    <dgm:pt modelId="{AC18385A-8B92-4F1D-94AB-3B5D8236A6E7}" type="sibTrans" cxnId="{4C1DC888-B6F3-45ED-B4BC-0EC33347478B}">
      <dgm:prSet/>
      <dgm:spPr/>
      <dgm:t>
        <a:bodyPr/>
        <a:lstStyle/>
        <a:p>
          <a:endParaRPr lang="en-GB"/>
        </a:p>
      </dgm:t>
    </dgm:pt>
    <dgm:pt modelId="{24131836-5CEE-41D0-8E39-A1AC7340D3C1}">
      <dgm:prSet/>
      <dgm:spPr/>
      <dgm:t>
        <a:bodyPr/>
        <a:lstStyle/>
        <a:p>
          <a:r>
            <a:rPr lang="en-GB" dirty="0" smtClean="0"/>
            <a:t>Measure performance metrics like message latency</a:t>
          </a:r>
        </a:p>
      </dgm:t>
    </dgm:pt>
    <dgm:pt modelId="{5DAC6262-6585-47BB-9B13-6518F2372507}" type="parTrans" cxnId="{0E8D50C8-F54F-4ADA-A183-8C995ADBD2D1}">
      <dgm:prSet/>
      <dgm:spPr/>
      <dgm:t>
        <a:bodyPr/>
        <a:lstStyle/>
        <a:p>
          <a:endParaRPr lang="en-GB"/>
        </a:p>
      </dgm:t>
    </dgm:pt>
    <dgm:pt modelId="{04F3D8F2-EA05-4D84-A7A0-67DA107D690D}" type="sibTrans" cxnId="{0E8D50C8-F54F-4ADA-A183-8C995ADBD2D1}">
      <dgm:prSet/>
      <dgm:spPr/>
      <dgm:t>
        <a:bodyPr/>
        <a:lstStyle/>
        <a:p>
          <a:endParaRPr lang="en-GB"/>
        </a:p>
      </dgm:t>
    </dgm:pt>
    <dgm:pt modelId="{0C9D3098-5153-4EC7-8F91-B6CFE0D1D5CD}">
      <dgm:prSet/>
      <dgm:spPr/>
      <dgm:t>
        <a:bodyPr/>
        <a:lstStyle/>
        <a:p>
          <a:r>
            <a:rPr lang="en-GB" dirty="0" smtClean="0"/>
            <a:t>Platform stress testing</a:t>
          </a:r>
        </a:p>
      </dgm:t>
    </dgm:pt>
    <dgm:pt modelId="{70D23E98-4A63-4BB7-BBDA-DF5A30D9A4C2}" type="parTrans" cxnId="{B8755733-157A-4DA9-9086-F46A1E3477CE}">
      <dgm:prSet/>
      <dgm:spPr/>
      <dgm:t>
        <a:bodyPr/>
        <a:lstStyle/>
        <a:p>
          <a:endParaRPr lang="en-GB"/>
        </a:p>
      </dgm:t>
    </dgm:pt>
    <dgm:pt modelId="{F72B1A6F-02EA-4BEE-9B49-444DCE73AD0C}" type="sibTrans" cxnId="{B8755733-157A-4DA9-9086-F46A1E3477CE}">
      <dgm:prSet/>
      <dgm:spPr/>
      <dgm:t>
        <a:bodyPr/>
        <a:lstStyle/>
        <a:p>
          <a:endParaRPr lang="en-GB"/>
        </a:p>
      </dgm:t>
    </dgm:pt>
    <dgm:pt modelId="{7B202F46-A763-4019-B72C-D66F05A0D2C4}">
      <dgm:prSet/>
      <dgm:spPr/>
      <dgm:t>
        <a:bodyPr/>
        <a:lstStyle/>
        <a:p>
          <a:r>
            <a:rPr lang="en-GB" dirty="0" smtClean="0"/>
            <a:t>Exert client sessions and data publication load</a:t>
          </a:r>
        </a:p>
      </dgm:t>
    </dgm:pt>
    <dgm:pt modelId="{E21730E8-0476-49E8-989B-8E9E2AD754C7}" type="parTrans" cxnId="{280CE79B-7076-4D9B-9114-47152131295A}">
      <dgm:prSet/>
      <dgm:spPr/>
      <dgm:t>
        <a:bodyPr/>
        <a:lstStyle/>
        <a:p>
          <a:endParaRPr lang="en-GB"/>
        </a:p>
      </dgm:t>
    </dgm:pt>
    <dgm:pt modelId="{7BA3F05D-CE5C-4522-919D-522159CECA0B}" type="sibTrans" cxnId="{280CE79B-7076-4D9B-9114-47152131295A}">
      <dgm:prSet/>
      <dgm:spPr/>
      <dgm:t>
        <a:bodyPr/>
        <a:lstStyle/>
        <a:p>
          <a:endParaRPr lang="en-GB"/>
        </a:p>
      </dgm:t>
    </dgm:pt>
    <dgm:pt modelId="{F2C890E9-DC53-4D00-B91B-61FEBBD1FDC1}">
      <dgm:prSet/>
      <dgm:spPr/>
      <dgm:t>
        <a:bodyPr/>
        <a:lstStyle/>
        <a:p>
          <a:r>
            <a:rPr lang="en-GB" smtClean="0"/>
            <a:t>Measure performance metrics</a:t>
          </a:r>
          <a:endParaRPr lang="en-GB" dirty="0" smtClean="0"/>
        </a:p>
      </dgm:t>
    </dgm:pt>
    <dgm:pt modelId="{791041B8-D8A5-432C-B070-319E83AFA9F2}" type="parTrans" cxnId="{346BB458-4513-420E-9AC4-7AC7DC744E68}">
      <dgm:prSet/>
      <dgm:spPr/>
      <dgm:t>
        <a:bodyPr/>
        <a:lstStyle/>
        <a:p>
          <a:endParaRPr lang="en-GB"/>
        </a:p>
      </dgm:t>
    </dgm:pt>
    <dgm:pt modelId="{9A96635A-5427-4D8F-B2B1-B7EA44F35724}" type="sibTrans" cxnId="{346BB458-4513-420E-9AC4-7AC7DC744E68}">
      <dgm:prSet/>
      <dgm:spPr/>
      <dgm:t>
        <a:bodyPr/>
        <a:lstStyle/>
        <a:p>
          <a:endParaRPr lang="en-GB"/>
        </a:p>
      </dgm:t>
    </dgm:pt>
    <dgm:pt modelId="{D990087D-1CEA-4A7D-9951-C501923268DE}" type="pres">
      <dgm:prSet presAssocID="{6856495C-8CB6-42F7-9497-79A0EC3E794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195BAC22-D5A7-4130-9E63-49F6C02CC441}" type="pres">
      <dgm:prSet presAssocID="{A28AF07D-48CD-43AC-982F-7CE3CD7651B7}" presName="root" presStyleCnt="0"/>
      <dgm:spPr/>
    </dgm:pt>
    <dgm:pt modelId="{0163C2A6-D98C-4698-B32F-CBDC42E9EF26}" type="pres">
      <dgm:prSet presAssocID="{A28AF07D-48CD-43AC-982F-7CE3CD7651B7}" presName="rootComposite" presStyleCnt="0"/>
      <dgm:spPr/>
    </dgm:pt>
    <dgm:pt modelId="{8C9EAE52-92DF-4C62-AB22-E990DA613178}" type="pres">
      <dgm:prSet presAssocID="{A28AF07D-48CD-43AC-982F-7CE3CD7651B7}" presName="rootText" presStyleLbl="node1" presStyleIdx="0" presStyleCnt="2"/>
      <dgm:spPr/>
      <dgm:t>
        <a:bodyPr/>
        <a:lstStyle/>
        <a:p>
          <a:endParaRPr lang="en-GB"/>
        </a:p>
      </dgm:t>
    </dgm:pt>
    <dgm:pt modelId="{36541BBC-95AD-4618-8CC7-94F6BE562E96}" type="pres">
      <dgm:prSet presAssocID="{A28AF07D-48CD-43AC-982F-7CE3CD7651B7}" presName="rootConnector" presStyleLbl="node1" presStyleIdx="0" presStyleCnt="2"/>
      <dgm:spPr/>
      <dgm:t>
        <a:bodyPr/>
        <a:lstStyle/>
        <a:p>
          <a:endParaRPr lang="en-GB"/>
        </a:p>
      </dgm:t>
    </dgm:pt>
    <dgm:pt modelId="{72E3AB29-1538-4265-82C1-52B4D4BADD1B}" type="pres">
      <dgm:prSet presAssocID="{A28AF07D-48CD-43AC-982F-7CE3CD7651B7}" presName="childShape" presStyleCnt="0"/>
      <dgm:spPr/>
    </dgm:pt>
    <dgm:pt modelId="{B0E233F0-B0C0-4FF2-A2DE-8DCE482F5C66}" type="pres">
      <dgm:prSet presAssocID="{ECC3E2A5-5AAB-4BE4-8A9A-BBA8EBF91AB4}" presName="Name13" presStyleLbl="parChTrans1D2" presStyleIdx="0" presStyleCnt="4"/>
      <dgm:spPr/>
      <dgm:t>
        <a:bodyPr/>
        <a:lstStyle/>
        <a:p>
          <a:endParaRPr lang="en-GB"/>
        </a:p>
      </dgm:t>
    </dgm:pt>
    <dgm:pt modelId="{B4786C8F-26E5-415A-9498-0EEEE7DFD8FB}" type="pres">
      <dgm:prSet presAssocID="{3740692F-569A-41FF-A8D0-1BF4674C8E65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5A23A7F-D427-4394-B8D5-FD956A1E44E9}" type="pres">
      <dgm:prSet presAssocID="{5DAC6262-6585-47BB-9B13-6518F2372507}" presName="Name13" presStyleLbl="parChTrans1D2" presStyleIdx="1" presStyleCnt="4"/>
      <dgm:spPr/>
      <dgm:t>
        <a:bodyPr/>
        <a:lstStyle/>
        <a:p>
          <a:endParaRPr lang="en-GB"/>
        </a:p>
      </dgm:t>
    </dgm:pt>
    <dgm:pt modelId="{EFB018A3-2329-48B3-907A-A2040D0DD826}" type="pres">
      <dgm:prSet presAssocID="{24131836-5CEE-41D0-8E39-A1AC7340D3C1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D1C1E3E-2771-4AFD-8759-38BBFB244F35}" type="pres">
      <dgm:prSet presAssocID="{0C9D3098-5153-4EC7-8F91-B6CFE0D1D5CD}" presName="root" presStyleCnt="0"/>
      <dgm:spPr/>
    </dgm:pt>
    <dgm:pt modelId="{F0C5C6AE-F6C9-489E-9126-400BD09EB528}" type="pres">
      <dgm:prSet presAssocID="{0C9D3098-5153-4EC7-8F91-B6CFE0D1D5CD}" presName="rootComposite" presStyleCnt="0"/>
      <dgm:spPr/>
    </dgm:pt>
    <dgm:pt modelId="{5FB60B2B-8E16-437C-A203-88A02E7AAECB}" type="pres">
      <dgm:prSet presAssocID="{0C9D3098-5153-4EC7-8F91-B6CFE0D1D5CD}" presName="rootText" presStyleLbl="node1" presStyleIdx="1" presStyleCnt="2"/>
      <dgm:spPr/>
      <dgm:t>
        <a:bodyPr/>
        <a:lstStyle/>
        <a:p>
          <a:endParaRPr lang="en-GB"/>
        </a:p>
      </dgm:t>
    </dgm:pt>
    <dgm:pt modelId="{3223C7C9-36B8-46D9-8E90-3F286A8905F6}" type="pres">
      <dgm:prSet presAssocID="{0C9D3098-5153-4EC7-8F91-B6CFE0D1D5CD}" presName="rootConnector" presStyleLbl="node1" presStyleIdx="1" presStyleCnt="2"/>
      <dgm:spPr/>
      <dgm:t>
        <a:bodyPr/>
        <a:lstStyle/>
        <a:p>
          <a:endParaRPr lang="en-GB"/>
        </a:p>
      </dgm:t>
    </dgm:pt>
    <dgm:pt modelId="{464E03DB-3490-4252-ABB9-292D895347EE}" type="pres">
      <dgm:prSet presAssocID="{0C9D3098-5153-4EC7-8F91-B6CFE0D1D5CD}" presName="childShape" presStyleCnt="0"/>
      <dgm:spPr/>
    </dgm:pt>
    <dgm:pt modelId="{C15F76CB-4D1D-41B0-934B-E766CAC9A58B}" type="pres">
      <dgm:prSet presAssocID="{E21730E8-0476-49E8-989B-8E9E2AD754C7}" presName="Name13" presStyleLbl="parChTrans1D2" presStyleIdx="2" presStyleCnt="4"/>
      <dgm:spPr/>
      <dgm:t>
        <a:bodyPr/>
        <a:lstStyle/>
        <a:p>
          <a:endParaRPr lang="en-GB"/>
        </a:p>
      </dgm:t>
    </dgm:pt>
    <dgm:pt modelId="{B55D2A2B-9BDA-463F-B4F1-1891E90A1443}" type="pres">
      <dgm:prSet presAssocID="{7B202F46-A763-4019-B72C-D66F05A0D2C4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82DA5B1-EC87-47ED-A8B9-281CC9BFA7C0}" type="pres">
      <dgm:prSet presAssocID="{791041B8-D8A5-432C-B070-319E83AFA9F2}" presName="Name13" presStyleLbl="parChTrans1D2" presStyleIdx="3" presStyleCnt="4"/>
      <dgm:spPr/>
      <dgm:t>
        <a:bodyPr/>
        <a:lstStyle/>
        <a:p>
          <a:endParaRPr lang="en-GB"/>
        </a:p>
      </dgm:t>
    </dgm:pt>
    <dgm:pt modelId="{9ACC90BD-C979-4563-B0D9-88175B11D510}" type="pres">
      <dgm:prSet presAssocID="{F2C890E9-DC53-4D00-B91B-61FEBBD1FDC1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25A40997-BBE8-4A29-9033-3C3BA810B8BB}" type="presOf" srcId="{F2C890E9-DC53-4D00-B91B-61FEBBD1FDC1}" destId="{9ACC90BD-C979-4563-B0D9-88175B11D510}" srcOrd="0" destOrd="0" presId="urn:microsoft.com/office/officeart/2005/8/layout/hierarchy3"/>
    <dgm:cxn modelId="{4B513602-5646-48C7-8990-BE0EC219C0A9}" type="presOf" srcId="{24131836-5CEE-41D0-8E39-A1AC7340D3C1}" destId="{EFB018A3-2329-48B3-907A-A2040D0DD826}" srcOrd="0" destOrd="0" presId="urn:microsoft.com/office/officeart/2005/8/layout/hierarchy3"/>
    <dgm:cxn modelId="{6D7FC8DE-71B9-4A1C-9BC3-B895E242D151}" type="presOf" srcId="{7B202F46-A763-4019-B72C-D66F05A0D2C4}" destId="{B55D2A2B-9BDA-463F-B4F1-1891E90A1443}" srcOrd="0" destOrd="0" presId="urn:microsoft.com/office/officeart/2005/8/layout/hierarchy3"/>
    <dgm:cxn modelId="{97735591-DD3E-4250-89A4-2F3A151FF811}" type="presOf" srcId="{0C9D3098-5153-4EC7-8F91-B6CFE0D1D5CD}" destId="{5FB60B2B-8E16-437C-A203-88A02E7AAECB}" srcOrd="0" destOrd="0" presId="urn:microsoft.com/office/officeart/2005/8/layout/hierarchy3"/>
    <dgm:cxn modelId="{0E8D50C8-F54F-4ADA-A183-8C995ADBD2D1}" srcId="{A28AF07D-48CD-43AC-982F-7CE3CD7651B7}" destId="{24131836-5CEE-41D0-8E39-A1AC7340D3C1}" srcOrd="1" destOrd="0" parTransId="{5DAC6262-6585-47BB-9B13-6518F2372507}" sibTransId="{04F3D8F2-EA05-4D84-A7A0-67DA107D690D}"/>
    <dgm:cxn modelId="{B8755733-157A-4DA9-9086-F46A1E3477CE}" srcId="{6856495C-8CB6-42F7-9497-79A0EC3E7949}" destId="{0C9D3098-5153-4EC7-8F91-B6CFE0D1D5CD}" srcOrd="1" destOrd="0" parTransId="{70D23E98-4A63-4BB7-BBDA-DF5A30D9A4C2}" sibTransId="{F72B1A6F-02EA-4BEE-9B49-444DCE73AD0C}"/>
    <dgm:cxn modelId="{9884DF3B-392D-4BC0-8C1B-01216CB9736C}" srcId="{6856495C-8CB6-42F7-9497-79A0EC3E7949}" destId="{A28AF07D-48CD-43AC-982F-7CE3CD7651B7}" srcOrd="0" destOrd="0" parTransId="{95EBB04F-4AC6-4F9E-B938-92EBDE3BD885}" sibTransId="{472E8D28-8FEA-4408-95A4-8FCA7A261DB5}"/>
    <dgm:cxn modelId="{8821994D-0ED6-44C5-A56F-DB1A5326E671}" type="presOf" srcId="{6856495C-8CB6-42F7-9497-79A0EC3E7949}" destId="{D990087D-1CEA-4A7D-9951-C501923268DE}" srcOrd="0" destOrd="0" presId="urn:microsoft.com/office/officeart/2005/8/layout/hierarchy3"/>
    <dgm:cxn modelId="{B451F218-8130-40E5-B86C-E201C986E267}" type="presOf" srcId="{5DAC6262-6585-47BB-9B13-6518F2372507}" destId="{75A23A7F-D427-4394-B8D5-FD956A1E44E9}" srcOrd="0" destOrd="0" presId="urn:microsoft.com/office/officeart/2005/8/layout/hierarchy3"/>
    <dgm:cxn modelId="{7BE7A1B8-012E-4EC4-A288-4A332E28456E}" type="presOf" srcId="{E21730E8-0476-49E8-989B-8E9E2AD754C7}" destId="{C15F76CB-4D1D-41B0-934B-E766CAC9A58B}" srcOrd="0" destOrd="0" presId="urn:microsoft.com/office/officeart/2005/8/layout/hierarchy3"/>
    <dgm:cxn modelId="{346BB458-4513-420E-9AC4-7AC7DC744E68}" srcId="{0C9D3098-5153-4EC7-8F91-B6CFE0D1D5CD}" destId="{F2C890E9-DC53-4D00-B91B-61FEBBD1FDC1}" srcOrd="1" destOrd="0" parTransId="{791041B8-D8A5-432C-B070-319E83AFA9F2}" sibTransId="{9A96635A-5427-4D8F-B2B1-B7EA44F35724}"/>
    <dgm:cxn modelId="{4C1DC888-B6F3-45ED-B4BC-0EC33347478B}" srcId="{A28AF07D-48CD-43AC-982F-7CE3CD7651B7}" destId="{3740692F-569A-41FF-A8D0-1BF4674C8E65}" srcOrd="0" destOrd="0" parTransId="{ECC3E2A5-5AAB-4BE4-8A9A-BBA8EBF91AB4}" sibTransId="{AC18385A-8B92-4F1D-94AB-3B5D8236A6E7}"/>
    <dgm:cxn modelId="{E9658BFE-10FD-472E-AB86-31FBD05A8481}" type="presOf" srcId="{A28AF07D-48CD-43AC-982F-7CE3CD7651B7}" destId="{36541BBC-95AD-4618-8CC7-94F6BE562E96}" srcOrd="1" destOrd="0" presId="urn:microsoft.com/office/officeart/2005/8/layout/hierarchy3"/>
    <dgm:cxn modelId="{E8E0B965-ECD2-41D9-9D3F-4BAC23F7D781}" type="presOf" srcId="{ECC3E2A5-5AAB-4BE4-8A9A-BBA8EBF91AB4}" destId="{B0E233F0-B0C0-4FF2-A2DE-8DCE482F5C66}" srcOrd="0" destOrd="0" presId="urn:microsoft.com/office/officeart/2005/8/layout/hierarchy3"/>
    <dgm:cxn modelId="{E2935D50-A67E-4A60-AA65-6D754274B2B6}" type="presOf" srcId="{3740692F-569A-41FF-A8D0-1BF4674C8E65}" destId="{B4786C8F-26E5-415A-9498-0EEEE7DFD8FB}" srcOrd="0" destOrd="0" presId="urn:microsoft.com/office/officeart/2005/8/layout/hierarchy3"/>
    <dgm:cxn modelId="{9D61E42B-DB7E-47EA-8279-C9919B636E67}" type="presOf" srcId="{A28AF07D-48CD-43AC-982F-7CE3CD7651B7}" destId="{8C9EAE52-92DF-4C62-AB22-E990DA613178}" srcOrd="0" destOrd="0" presId="urn:microsoft.com/office/officeart/2005/8/layout/hierarchy3"/>
    <dgm:cxn modelId="{280CE79B-7076-4D9B-9114-47152131295A}" srcId="{0C9D3098-5153-4EC7-8F91-B6CFE0D1D5CD}" destId="{7B202F46-A763-4019-B72C-D66F05A0D2C4}" srcOrd="0" destOrd="0" parTransId="{E21730E8-0476-49E8-989B-8E9E2AD754C7}" sibTransId="{7BA3F05D-CE5C-4522-919D-522159CECA0B}"/>
    <dgm:cxn modelId="{F6CE9F5A-82C8-41EC-84CA-964C065B838A}" type="presOf" srcId="{0C9D3098-5153-4EC7-8F91-B6CFE0D1D5CD}" destId="{3223C7C9-36B8-46D9-8E90-3F286A8905F6}" srcOrd="1" destOrd="0" presId="urn:microsoft.com/office/officeart/2005/8/layout/hierarchy3"/>
    <dgm:cxn modelId="{33E8DA98-1CC2-40A1-BF4D-B8C1A5ADAB69}" type="presOf" srcId="{791041B8-D8A5-432C-B070-319E83AFA9F2}" destId="{582DA5B1-EC87-47ED-A8B9-281CC9BFA7C0}" srcOrd="0" destOrd="0" presId="urn:microsoft.com/office/officeart/2005/8/layout/hierarchy3"/>
    <dgm:cxn modelId="{97E55AFA-404E-4F43-AB2C-C31099A1140C}" type="presParOf" srcId="{D990087D-1CEA-4A7D-9951-C501923268DE}" destId="{195BAC22-D5A7-4130-9E63-49F6C02CC441}" srcOrd="0" destOrd="0" presId="urn:microsoft.com/office/officeart/2005/8/layout/hierarchy3"/>
    <dgm:cxn modelId="{E06B8D30-7AFC-4CD7-894F-023C3BE54FF8}" type="presParOf" srcId="{195BAC22-D5A7-4130-9E63-49F6C02CC441}" destId="{0163C2A6-D98C-4698-B32F-CBDC42E9EF26}" srcOrd="0" destOrd="0" presId="urn:microsoft.com/office/officeart/2005/8/layout/hierarchy3"/>
    <dgm:cxn modelId="{25F76376-0A5C-4155-9952-E4DD9C5865A2}" type="presParOf" srcId="{0163C2A6-D98C-4698-B32F-CBDC42E9EF26}" destId="{8C9EAE52-92DF-4C62-AB22-E990DA613178}" srcOrd="0" destOrd="0" presId="urn:microsoft.com/office/officeart/2005/8/layout/hierarchy3"/>
    <dgm:cxn modelId="{38CCC435-9A31-4B4F-8E06-479E32BBFDD1}" type="presParOf" srcId="{0163C2A6-D98C-4698-B32F-CBDC42E9EF26}" destId="{36541BBC-95AD-4618-8CC7-94F6BE562E96}" srcOrd="1" destOrd="0" presId="urn:microsoft.com/office/officeart/2005/8/layout/hierarchy3"/>
    <dgm:cxn modelId="{B5655D7A-078D-4E2C-B92F-4E248FDDFF8F}" type="presParOf" srcId="{195BAC22-D5A7-4130-9E63-49F6C02CC441}" destId="{72E3AB29-1538-4265-82C1-52B4D4BADD1B}" srcOrd="1" destOrd="0" presId="urn:microsoft.com/office/officeart/2005/8/layout/hierarchy3"/>
    <dgm:cxn modelId="{DF11BD74-8C04-4B56-B6CF-9F49F55B63FD}" type="presParOf" srcId="{72E3AB29-1538-4265-82C1-52B4D4BADD1B}" destId="{B0E233F0-B0C0-4FF2-A2DE-8DCE482F5C66}" srcOrd="0" destOrd="0" presId="urn:microsoft.com/office/officeart/2005/8/layout/hierarchy3"/>
    <dgm:cxn modelId="{FC0BABC8-3B3D-40FE-ABBC-6852D21041FA}" type="presParOf" srcId="{72E3AB29-1538-4265-82C1-52B4D4BADD1B}" destId="{B4786C8F-26E5-415A-9498-0EEEE7DFD8FB}" srcOrd="1" destOrd="0" presId="urn:microsoft.com/office/officeart/2005/8/layout/hierarchy3"/>
    <dgm:cxn modelId="{4E659872-B7ED-4EA3-8CB8-FC52043C8A5B}" type="presParOf" srcId="{72E3AB29-1538-4265-82C1-52B4D4BADD1B}" destId="{75A23A7F-D427-4394-B8D5-FD956A1E44E9}" srcOrd="2" destOrd="0" presId="urn:microsoft.com/office/officeart/2005/8/layout/hierarchy3"/>
    <dgm:cxn modelId="{734F450B-F1B1-40C6-81A3-78BD24F0A3F4}" type="presParOf" srcId="{72E3AB29-1538-4265-82C1-52B4D4BADD1B}" destId="{EFB018A3-2329-48B3-907A-A2040D0DD826}" srcOrd="3" destOrd="0" presId="urn:microsoft.com/office/officeart/2005/8/layout/hierarchy3"/>
    <dgm:cxn modelId="{4D8269B6-28AB-4252-A4A8-8A06A37E1595}" type="presParOf" srcId="{D990087D-1CEA-4A7D-9951-C501923268DE}" destId="{4D1C1E3E-2771-4AFD-8759-38BBFB244F35}" srcOrd="1" destOrd="0" presId="urn:microsoft.com/office/officeart/2005/8/layout/hierarchy3"/>
    <dgm:cxn modelId="{D5686FB0-C735-4058-A23A-B388D8AEEEB3}" type="presParOf" srcId="{4D1C1E3E-2771-4AFD-8759-38BBFB244F35}" destId="{F0C5C6AE-F6C9-489E-9126-400BD09EB528}" srcOrd="0" destOrd="0" presId="urn:microsoft.com/office/officeart/2005/8/layout/hierarchy3"/>
    <dgm:cxn modelId="{CDFC6C95-22B5-44DE-8002-20DED4E09E64}" type="presParOf" srcId="{F0C5C6AE-F6C9-489E-9126-400BD09EB528}" destId="{5FB60B2B-8E16-437C-A203-88A02E7AAECB}" srcOrd="0" destOrd="0" presId="urn:microsoft.com/office/officeart/2005/8/layout/hierarchy3"/>
    <dgm:cxn modelId="{10D50C50-9ACC-4229-8877-A48EFE811696}" type="presParOf" srcId="{F0C5C6AE-F6C9-489E-9126-400BD09EB528}" destId="{3223C7C9-36B8-46D9-8E90-3F286A8905F6}" srcOrd="1" destOrd="0" presId="urn:microsoft.com/office/officeart/2005/8/layout/hierarchy3"/>
    <dgm:cxn modelId="{A0DA00D5-3E38-4964-A61A-3CE0165797A0}" type="presParOf" srcId="{4D1C1E3E-2771-4AFD-8759-38BBFB244F35}" destId="{464E03DB-3490-4252-ABB9-292D895347EE}" srcOrd="1" destOrd="0" presId="urn:microsoft.com/office/officeart/2005/8/layout/hierarchy3"/>
    <dgm:cxn modelId="{2ED6434C-B7FD-4C03-AE82-E9C96450C797}" type="presParOf" srcId="{464E03DB-3490-4252-ABB9-292D895347EE}" destId="{C15F76CB-4D1D-41B0-934B-E766CAC9A58B}" srcOrd="0" destOrd="0" presId="urn:microsoft.com/office/officeart/2005/8/layout/hierarchy3"/>
    <dgm:cxn modelId="{A4B8F8BD-875C-406A-9707-C3040464A999}" type="presParOf" srcId="{464E03DB-3490-4252-ABB9-292D895347EE}" destId="{B55D2A2B-9BDA-463F-B4F1-1891E90A1443}" srcOrd="1" destOrd="0" presId="urn:microsoft.com/office/officeart/2005/8/layout/hierarchy3"/>
    <dgm:cxn modelId="{15F0FCD2-00D1-4497-B26B-C7F3404A3215}" type="presParOf" srcId="{464E03DB-3490-4252-ABB9-292D895347EE}" destId="{582DA5B1-EC87-47ED-A8B9-281CC9BFA7C0}" srcOrd="2" destOrd="0" presId="urn:microsoft.com/office/officeart/2005/8/layout/hierarchy3"/>
    <dgm:cxn modelId="{013F78AC-B313-439A-B5C8-19733575CB74}" type="presParOf" srcId="{464E03DB-3490-4252-ABB9-292D895347EE}" destId="{9ACC90BD-C979-4563-B0D9-88175B11D510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A725F8A-45E5-4832-93F2-C2FBCBC171A1}" type="doc">
      <dgm:prSet loTypeId="urn:microsoft.com/office/officeart/2008/layout/RadialCluster" loCatId="cycle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9B3E4117-FD9E-4651-892C-7E030012BF04}">
      <dgm:prSet phldrT="[Text]" custT="1"/>
      <dgm:spPr/>
      <dgm:t>
        <a:bodyPr/>
        <a:lstStyle/>
        <a:p>
          <a:r>
            <a:rPr lang="en-GB" sz="2000" dirty="0" err="1" smtClean="0"/>
            <a:t>Benchsrc</a:t>
          </a:r>
          <a:r>
            <a:rPr lang="en-GB" sz="2000" dirty="0" smtClean="0"/>
            <a:t> listens for UDP commands to:</a:t>
          </a:r>
          <a:endParaRPr lang="en-GB" sz="2000" dirty="0"/>
        </a:p>
      </dgm:t>
    </dgm:pt>
    <dgm:pt modelId="{8F16C6AA-634E-4975-9B56-2E69ED6C6D99}" type="parTrans" cxnId="{C372C139-9DEC-46AA-880D-F4DC981ABC3D}">
      <dgm:prSet/>
      <dgm:spPr/>
      <dgm:t>
        <a:bodyPr/>
        <a:lstStyle/>
        <a:p>
          <a:endParaRPr lang="en-GB"/>
        </a:p>
      </dgm:t>
    </dgm:pt>
    <dgm:pt modelId="{10908822-180D-4713-BA47-2933E8C5C39B}" type="sibTrans" cxnId="{C372C139-9DEC-46AA-880D-F4DC981ABC3D}">
      <dgm:prSet/>
      <dgm:spPr/>
      <dgm:t>
        <a:bodyPr/>
        <a:lstStyle/>
        <a:p>
          <a:endParaRPr lang="en-GB"/>
        </a:p>
      </dgm:t>
    </dgm:pt>
    <dgm:pt modelId="{B54BE8D9-5D87-4F12-A8B8-7F8CE1C3C223}">
      <dgm:prSet phldrT="[Text]"/>
      <dgm:spPr/>
      <dgm:t>
        <a:bodyPr/>
        <a:lstStyle/>
        <a:p>
          <a:endParaRPr lang="en-GB" dirty="0"/>
        </a:p>
      </dgm:t>
    </dgm:pt>
    <dgm:pt modelId="{5C28BAD1-FCFB-4F21-8439-2DA950FB4073}" type="parTrans" cxnId="{5B51C444-715C-467E-A5BA-E3CBC8CE2042}">
      <dgm:prSet/>
      <dgm:spPr/>
      <dgm:t>
        <a:bodyPr/>
        <a:lstStyle/>
        <a:p>
          <a:endParaRPr lang="en-GB"/>
        </a:p>
      </dgm:t>
    </dgm:pt>
    <dgm:pt modelId="{155B5566-E2C2-4754-ACFB-D2A7A6BB8A48}" type="sibTrans" cxnId="{5B51C444-715C-467E-A5BA-E3CBC8CE2042}">
      <dgm:prSet/>
      <dgm:spPr/>
      <dgm:t>
        <a:bodyPr/>
        <a:lstStyle/>
        <a:p>
          <a:endParaRPr lang="en-GB"/>
        </a:p>
      </dgm:t>
    </dgm:pt>
    <dgm:pt modelId="{C23AC38C-7276-42C1-8D96-5BD291DF4A72}">
      <dgm:prSet custT="1"/>
      <dgm:spPr/>
      <dgm:t>
        <a:bodyPr/>
        <a:lstStyle/>
        <a:p>
          <a:pPr algn="ctr"/>
          <a:r>
            <a:rPr lang="en-GB" sz="1400" dirty="0" smtClean="0"/>
            <a:t>Change the update rate of object sets</a:t>
          </a:r>
        </a:p>
      </dgm:t>
    </dgm:pt>
    <dgm:pt modelId="{82505585-5BD2-4220-852B-94B2524AC539}" type="parTrans" cxnId="{20635332-D8A8-4DBA-B0A7-2F5DD59151F1}">
      <dgm:prSet/>
      <dgm:spPr/>
      <dgm:t>
        <a:bodyPr/>
        <a:lstStyle/>
        <a:p>
          <a:endParaRPr lang="en-GB"/>
        </a:p>
      </dgm:t>
    </dgm:pt>
    <dgm:pt modelId="{7761009F-9343-4FFC-9332-9CB1320C72BA}" type="sibTrans" cxnId="{20635332-D8A8-4DBA-B0A7-2F5DD59151F1}">
      <dgm:prSet/>
      <dgm:spPr/>
      <dgm:t>
        <a:bodyPr/>
        <a:lstStyle/>
        <a:p>
          <a:endParaRPr lang="en-GB"/>
        </a:p>
      </dgm:t>
    </dgm:pt>
    <dgm:pt modelId="{8B267897-99C8-4690-BA8F-5342AC13E4FE}">
      <dgm:prSet custT="1"/>
      <dgm:spPr/>
      <dgm:t>
        <a:bodyPr/>
        <a:lstStyle/>
        <a:p>
          <a:pPr algn="ctr"/>
          <a:r>
            <a:rPr lang="en-GB" sz="1400" dirty="0" smtClean="0"/>
            <a:t>Change the number of objects published</a:t>
          </a:r>
        </a:p>
      </dgm:t>
    </dgm:pt>
    <dgm:pt modelId="{E9BA48FC-46EE-4F0D-8473-9E5FE11D287F}" type="parTrans" cxnId="{4B2B71F9-2EC4-4C18-8B8A-35B464D6486E}">
      <dgm:prSet/>
      <dgm:spPr/>
      <dgm:t>
        <a:bodyPr/>
        <a:lstStyle/>
        <a:p>
          <a:endParaRPr lang="en-GB"/>
        </a:p>
      </dgm:t>
    </dgm:pt>
    <dgm:pt modelId="{CF212D88-803A-46B0-9ED0-C96F556A954C}" type="sibTrans" cxnId="{4B2B71F9-2EC4-4C18-8B8A-35B464D6486E}">
      <dgm:prSet/>
      <dgm:spPr/>
      <dgm:t>
        <a:bodyPr/>
        <a:lstStyle/>
        <a:p>
          <a:endParaRPr lang="en-GB"/>
        </a:p>
      </dgm:t>
    </dgm:pt>
    <dgm:pt modelId="{5E5AF623-A167-4C5C-8AE6-59F0E7F6EE9B}">
      <dgm:prSet custT="1"/>
      <dgm:spPr/>
      <dgm:t>
        <a:bodyPr/>
        <a:lstStyle/>
        <a:p>
          <a:pPr algn="ctr"/>
          <a:r>
            <a:rPr lang="en-GB" sz="1400" dirty="0" smtClean="0"/>
            <a:t>Change the payload size</a:t>
          </a:r>
        </a:p>
      </dgm:t>
    </dgm:pt>
    <dgm:pt modelId="{6BF0C14E-E3B2-43A9-A5A6-1700DFB2115E}" type="parTrans" cxnId="{076D0680-CD32-4845-8F9F-C5FCC73AD159}">
      <dgm:prSet/>
      <dgm:spPr/>
      <dgm:t>
        <a:bodyPr/>
        <a:lstStyle/>
        <a:p>
          <a:endParaRPr lang="en-GB"/>
        </a:p>
      </dgm:t>
    </dgm:pt>
    <dgm:pt modelId="{95E8DA5B-FAB3-4612-BECB-1A59AA83A140}" type="sibTrans" cxnId="{076D0680-CD32-4845-8F9F-C5FCC73AD159}">
      <dgm:prSet/>
      <dgm:spPr/>
      <dgm:t>
        <a:bodyPr/>
        <a:lstStyle/>
        <a:p>
          <a:endParaRPr lang="en-GB"/>
        </a:p>
      </dgm:t>
    </dgm:pt>
    <dgm:pt modelId="{89D9A623-5A53-4C29-A114-D3B53E8D1670}" type="pres">
      <dgm:prSet presAssocID="{0A725F8A-45E5-4832-93F2-C2FBCBC171A1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DBEE6AB0-3FFE-49DE-B2DD-AB408F2F8DCC}" type="pres">
      <dgm:prSet presAssocID="{9B3E4117-FD9E-4651-892C-7E030012BF04}" presName="singleCycle" presStyleCnt="0"/>
      <dgm:spPr/>
      <dgm:t>
        <a:bodyPr/>
        <a:lstStyle/>
        <a:p>
          <a:endParaRPr lang="en-GB"/>
        </a:p>
      </dgm:t>
    </dgm:pt>
    <dgm:pt modelId="{F6F899F9-5020-4BC8-A686-E038541323CD}" type="pres">
      <dgm:prSet presAssocID="{9B3E4117-FD9E-4651-892C-7E030012BF04}" presName="singleCenter" presStyleLbl="node1" presStyleIdx="0" presStyleCnt="4" custScaleX="191922" custLinFactNeighborX="-642" custLinFactNeighborY="-8666">
        <dgm:presLayoutVars>
          <dgm:chMax val="7"/>
          <dgm:chPref val="7"/>
        </dgm:presLayoutVars>
      </dgm:prSet>
      <dgm:spPr/>
      <dgm:t>
        <a:bodyPr/>
        <a:lstStyle/>
        <a:p>
          <a:endParaRPr lang="en-GB"/>
        </a:p>
      </dgm:t>
    </dgm:pt>
    <dgm:pt modelId="{F7DF2F97-151B-48BD-9B1A-5FD315A3808F}" type="pres">
      <dgm:prSet presAssocID="{82505585-5BD2-4220-852B-94B2524AC539}" presName="Name56" presStyleLbl="parChTrans1D2" presStyleIdx="0" presStyleCnt="3"/>
      <dgm:spPr/>
      <dgm:t>
        <a:bodyPr/>
        <a:lstStyle/>
        <a:p>
          <a:endParaRPr lang="en-GB"/>
        </a:p>
      </dgm:t>
    </dgm:pt>
    <dgm:pt modelId="{363D133D-D62A-4B15-B7D1-82AE783F2C42}" type="pres">
      <dgm:prSet presAssocID="{C23AC38C-7276-42C1-8D96-5BD291DF4A72}" presName="text0" presStyleLbl="node1" presStyleIdx="1" presStyleCnt="4" custScaleX="348275" custScaleY="5299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75A4C58-1EE5-40F3-A951-97143D3C43E7}" type="pres">
      <dgm:prSet presAssocID="{E9BA48FC-46EE-4F0D-8473-9E5FE11D287F}" presName="Name56" presStyleLbl="parChTrans1D2" presStyleIdx="1" presStyleCnt="3"/>
      <dgm:spPr/>
      <dgm:t>
        <a:bodyPr/>
        <a:lstStyle/>
        <a:p>
          <a:endParaRPr lang="en-GB"/>
        </a:p>
      </dgm:t>
    </dgm:pt>
    <dgm:pt modelId="{25443127-8043-4B51-8AB3-10D36EAE0126}" type="pres">
      <dgm:prSet presAssocID="{8B267897-99C8-4690-BA8F-5342AC13E4FE}" presName="text0" presStyleLbl="node1" presStyleIdx="2" presStyleCnt="4" custScaleX="355705" custScaleY="5205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5B3737E-5AE9-4595-A531-397CD3CBC4CD}" type="pres">
      <dgm:prSet presAssocID="{6BF0C14E-E3B2-43A9-A5A6-1700DFB2115E}" presName="Name56" presStyleLbl="parChTrans1D2" presStyleIdx="2" presStyleCnt="3"/>
      <dgm:spPr/>
      <dgm:t>
        <a:bodyPr/>
        <a:lstStyle/>
        <a:p>
          <a:endParaRPr lang="en-GB"/>
        </a:p>
      </dgm:t>
    </dgm:pt>
    <dgm:pt modelId="{15F89461-AA90-46CC-91D2-FC4D376E11CD}" type="pres">
      <dgm:prSet presAssocID="{5E5AF623-A167-4C5C-8AE6-59F0E7F6EE9B}" presName="text0" presStyleLbl="node1" presStyleIdx="3" presStyleCnt="4" custScaleX="328297" custScaleY="5378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5B51C444-715C-467E-A5BA-E3CBC8CE2042}" srcId="{0A725F8A-45E5-4832-93F2-C2FBCBC171A1}" destId="{B54BE8D9-5D87-4F12-A8B8-7F8CE1C3C223}" srcOrd="1" destOrd="0" parTransId="{5C28BAD1-FCFB-4F21-8439-2DA950FB4073}" sibTransId="{155B5566-E2C2-4754-ACFB-D2A7A6BB8A48}"/>
    <dgm:cxn modelId="{1AE74A7B-AE4C-44ED-AC80-C9EB02D223DA}" type="presOf" srcId="{0A725F8A-45E5-4832-93F2-C2FBCBC171A1}" destId="{89D9A623-5A53-4C29-A114-D3B53E8D1670}" srcOrd="0" destOrd="0" presId="urn:microsoft.com/office/officeart/2008/layout/RadialCluster"/>
    <dgm:cxn modelId="{A544C549-068E-40C7-B6A5-3FE672AEE95B}" type="presOf" srcId="{C23AC38C-7276-42C1-8D96-5BD291DF4A72}" destId="{363D133D-D62A-4B15-B7D1-82AE783F2C42}" srcOrd="0" destOrd="0" presId="urn:microsoft.com/office/officeart/2008/layout/RadialCluster"/>
    <dgm:cxn modelId="{12EC3C98-07A7-4FB8-9D86-3C41198E6CD4}" type="presOf" srcId="{9B3E4117-FD9E-4651-892C-7E030012BF04}" destId="{F6F899F9-5020-4BC8-A686-E038541323CD}" srcOrd="0" destOrd="0" presId="urn:microsoft.com/office/officeart/2008/layout/RadialCluster"/>
    <dgm:cxn modelId="{076D0680-CD32-4845-8F9F-C5FCC73AD159}" srcId="{9B3E4117-FD9E-4651-892C-7E030012BF04}" destId="{5E5AF623-A167-4C5C-8AE6-59F0E7F6EE9B}" srcOrd="2" destOrd="0" parTransId="{6BF0C14E-E3B2-43A9-A5A6-1700DFB2115E}" sibTransId="{95E8DA5B-FAB3-4612-BECB-1A59AA83A140}"/>
    <dgm:cxn modelId="{20635332-D8A8-4DBA-B0A7-2F5DD59151F1}" srcId="{9B3E4117-FD9E-4651-892C-7E030012BF04}" destId="{C23AC38C-7276-42C1-8D96-5BD291DF4A72}" srcOrd="0" destOrd="0" parTransId="{82505585-5BD2-4220-852B-94B2524AC539}" sibTransId="{7761009F-9343-4FFC-9332-9CB1320C72BA}"/>
    <dgm:cxn modelId="{B074CCAD-A308-46BF-B4B9-E36DDA934962}" type="presOf" srcId="{6BF0C14E-E3B2-43A9-A5A6-1700DFB2115E}" destId="{C5B3737E-5AE9-4595-A531-397CD3CBC4CD}" srcOrd="0" destOrd="0" presId="urn:microsoft.com/office/officeart/2008/layout/RadialCluster"/>
    <dgm:cxn modelId="{4B2B71F9-2EC4-4C18-8B8A-35B464D6486E}" srcId="{9B3E4117-FD9E-4651-892C-7E030012BF04}" destId="{8B267897-99C8-4690-BA8F-5342AC13E4FE}" srcOrd="1" destOrd="0" parTransId="{E9BA48FC-46EE-4F0D-8473-9E5FE11D287F}" sibTransId="{CF212D88-803A-46B0-9ED0-C96F556A954C}"/>
    <dgm:cxn modelId="{40D280D3-398D-4F27-9852-19672068FAB1}" type="presOf" srcId="{8B267897-99C8-4690-BA8F-5342AC13E4FE}" destId="{25443127-8043-4B51-8AB3-10D36EAE0126}" srcOrd="0" destOrd="0" presId="urn:microsoft.com/office/officeart/2008/layout/RadialCluster"/>
    <dgm:cxn modelId="{5638D05A-59E0-4345-947F-D096B715FB6A}" type="presOf" srcId="{5E5AF623-A167-4C5C-8AE6-59F0E7F6EE9B}" destId="{15F89461-AA90-46CC-91D2-FC4D376E11CD}" srcOrd="0" destOrd="0" presId="urn:microsoft.com/office/officeart/2008/layout/RadialCluster"/>
    <dgm:cxn modelId="{C372C139-9DEC-46AA-880D-F4DC981ABC3D}" srcId="{0A725F8A-45E5-4832-93F2-C2FBCBC171A1}" destId="{9B3E4117-FD9E-4651-892C-7E030012BF04}" srcOrd="0" destOrd="0" parTransId="{8F16C6AA-634E-4975-9B56-2E69ED6C6D99}" sibTransId="{10908822-180D-4713-BA47-2933E8C5C39B}"/>
    <dgm:cxn modelId="{A8100575-E8C1-4A93-AA87-5355EC19A87D}" type="presOf" srcId="{E9BA48FC-46EE-4F0D-8473-9E5FE11D287F}" destId="{275A4C58-1EE5-40F3-A951-97143D3C43E7}" srcOrd="0" destOrd="0" presId="urn:microsoft.com/office/officeart/2008/layout/RadialCluster"/>
    <dgm:cxn modelId="{492901A1-EDF7-4A48-A599-5C946DFCAD28}" type="presOf" srcId="{82505585-5BD2-4220-852B-94B2524AC539}" destId="{F7DF2F97-151B-48BD-9B1A-5FD315A3808F}" srcOrd="0" destOrd="0" presId="urn:microsoft.com/office/officeart/2008/layout/RadialCluster"/>
    <dgm:cxn modelId="{A389B554-6A88-45E7-BF68-9EF7CBDC55B9}" type="presParOf" srcId="{89D9A623-5A53-4C29-A114-D3B53E8D1670}" destId="{DBEE6AB0-3FFE-49DE-B2DD-AB408F2F8DCC}" srcOrd="0" destOrd="0" presId="urn:microsoft.com/office/officeart/2008/layout/RadialCluster"/>
    <dgm:cxn modelId="{7B9F27D0-FEDE-4647-836A-2D158D88CAE1}" type="presParOf" srcId="{DBEE6AB0-3FFE-49DE-B2DD-AB408F2F8DCC}" destId="{F6F899F9-5020-4BC8-A686-E038541323CD}" srcOrd="0" destOrd="0" presId="urn:microsoft.com/office/officeart/2008/layout/RadialCluster"/>
    <dgm:cxn modelId="{3AF4C0BB-5B03-4BC2-B615-63E3C75CF9CD}" type="presParOf" srcId="{DBEE6AB0-3FFE-49DE-B2DD-AB408F2F8DCC}" destId="{F7DF2F97-151B-48BD-9B1A-5FD315A3808F}" srcOrd="1" destOrd="0" presId="urn:microsoft.com/office/officeart/2008/layout/RadialCluster"/>
    <dgm:cxn modelId="{F8F22BD3-C119-4C86-8333-08A46A35EEFE}" type="presParOf" srcId="{DBEE6AB0-3FFE-49DE-B2DD-AB408F2F8DCC}" destId="{363D133D-D62A-4B15-B7D1-82AE783F2C42}" srcOrd="2" destOrd="0" presId="urn:microsoft.com/office/officeart/2008/layout/RadialCluster"/>
    <dgm:cxn modelId="{52BB6922-E82A-4E35-8006-75255020AD2B}" type="presParOf" srcId="{DBEE6AB0-3FFE-49DE-B2DD-AB408F2F8DCC}" destId="{275A4C58-1EE5-40F3-A951-97143D3C43E7}" srcOrd="3" destOrd="0" presId="urn:microsoft.com/office/officeart/2008/layout/RadialCluster"/>
    <dgm:cxn modelId="{77E8F8A2-F8FE-4CC1-AD6C-5C25A80713A9}" type="presParOf" srcId="{DBEE6AB0-3FFE-49DE-B2DD-AB408F2F8DCC}" destId="{25443127-8043-4B51-8AB3-10D36EAE0126}" srcOrd="4" destOrd="0" presId="urn:microsoft.com/office/officeart/2008/layout/RadialCluster"/>
    <dgm:cxn modelId="{74D0FFC7-98AC-469C-B34B-461B0EF39AB3}" type="presParOf" srcId="{DBEE6AB0-3FFE-49DE-B2DD-AB408F2F8DCC}" destId="{C5B3737E-5AE9-4595-A531-397CD3CBC4CD}" srcOrd="5" destOrd="0" presId="urn:microsoft.com/office/officeart/2008/layout/RadialCluster"/>
    <dgm:cxn modelId="{96643BCA-47AF-47E6-9344-4A26D3F44824}" type="presParOf" srcId="{DBEE6AB0-3FFE-49DE-B2DD-AB408F2F8DCC}" destId="{15F89461-AA90-46CC-91D2-FC4D376E11CD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2B4B16B-6AEA-4972-9F75-B5FCEFDDBAA5}" type="doc">
      <dgm:prSet loTypeId="urn:microsoft.com/office/officeart/2008/layout/VerticalCurvedList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42093B42-A83B-4572-AB69-B97E888187D7}">
      <dgm:prSet phldrT="[Text]"/>
      <dgm:spPr/>
      <dgm:t>
        <a:bodyPr/>
        <a:lstStyle/>
        <a:p>
          <a:r>
            <a:rPr lang="en-GB" dirty="0" smtClean="0"/>
            <a:t>Define a number of clients to be generated</a:t>
          </a:r>
          <a:endParaRPr lang="en-GB" dirty="0"/>
        </a:p>
      </dgm:t>
    </dgm:pt>
    <dgm:pt modelId="{8DC18120-BA8F-487A-9C00-BCB08C8F38E9}" type="parTrans" cxnId="{05B2FCCB-CB6C-4A05-86DD-3BC6257B6785}">
      <dgm:prSet/>
      <dgm:spPr/>
      <dgm:t>
        <a:bodyPr/>
        <a:lstStyle/>
        <a:p>
          <a:endParaRPr lang="en-GB"/>
        </a:p>
      </dgm:t>
    </dgm:pt>
    <dgm:pt modelId="{C45CCB89-5F4B-4EE9-8AA5-3A1B5CED04E5}" type="sibTrans" cxnId="{05B2FCCB-CB6C-4A05-86DD-3BC6257B6785}">
      <dgm:prSet/>
      <dgm:spPr/>
      <dgm:t>
        <a:bodyPr/>
        <a:lstStyle/>
        <a:p>
          <a:endParaRPr lang="en-GB"/>
        </a:p>
      </dgm:t>
    </dgm:pt>
    <dgm:pt modelId="{1314AB56-2586-484F-99B9-730601D73328}">
      <dgm:prSet/>
      <dgm:spPr/>
      <dgm:t>
        <a:bodyPr/>
        <a:lstStyle/>
        <a:p>
          <a:r>
            <a:rPr lang="en-GB" smtClean="0"/>
            <a:t>Define subscription watchlists</a:t>
          </a:r>
          <a:endParaRPr lang="en-GB" dirty="0" smtClean="0"/>
        </a:p>
      </dgm:t>
    </dgm:pt>
    <dgm:pt modelId="{B336DD89-B12E-4791-90F4-B27DB7A659D1}" type="parTrans" cxnId="{F8BED830-E04B-4848-81EA-9265327C8F5C}">
      <dgm:prSet/>
      <dgm:spPr/>
      <dgm:t>
        <a:bodyPr/>
        <a:lstStyle/>
        <a:p>
          <a:endParaRPr lang="en-GB"/>
        </a:p>
      </dgm:t>
    </dgm:pt>
    <dgm:pt modelId="{C7F74E1E-D65A-42C6-B89C-248A3F03DD48}" type="sibTrans" cxnId="{F8BED830-E04B-4848-81EA-9265327C8F5C}">
      <dgm:prSet/>
      <dgm:spPr/>
      <dgm:t>
        <a:bodyPr/>
        <a:lstStyle/>
        <a:p>
          <a:endParaRPr lang="en-GB"/>
        </a:p>
      </dgm:t>
    </dgm:pt>
    <dgm:pt modelId="{B87A3FC3-70EC-4C7E-AF0E-8850800790B1}">
      <dgm:prSet/>
      <dgm:spPr/>
      <dgm:t>
        <a:bodyPr/>
        <a:lstStyle/>
        <a:p>
          <a:r>
            <a:rPr lang="en-GB" smtClean="0"/>
            <a:t>random / static</a:t>
          </a:r>
          <a:endParaRPr lang="en-GB" dirty="0" smtClean="0"/>
        </a:p>
      </dgm:t>
    </dgm:pt>
    <dgm:pt modelId="{7FF4AA9B-B221-486A-B9A3-49729CA4FD20}" type="parTrans" cxnId="{ACB079C6-0937-47C3-BB19-9814DAB4EE47}">
      <dgm:prSet/>
      <dgm:spPr/>
      <dgm:t>
        <a:bodyPr/>
        <a:lstStyle/>
        <a:p>
          <a:endParaRPr lang="en-GB"/>
        </a:p>
      </dgm:t>
    </dgm:pt>
    <dgm:pt modelId="{F6B39220-70EE-4040-A28F-1AA1BEF5921A}" type="sibTrans" cxnId="{ACB079C6-0937-47C3-BB19-9814DAB4EE47}">
      <dgm:prSet/>
      <dgm:spPr/>
      <dgm:t>
        <a:bodyPr/>
        <a:lstStyle/>
        <a:p>
          <a:endParaRPr lang="en-GB"/>
        </a:p>
      </dgm:t>
    </dgm:pt>
    <dgm:pt modelId="{10773B0E-2DAD-488F-A507-0C5D406FD6CB}">
      <dgm:prSet/>
      <dgm:spPr/>
      <dgm:t>
        <a:bodyPr/>
        <a:lstStyle/>
        <a:p>
          <a:r>
            <a:rPr lang="en-GB" smtClean="0"/>
            <a:t>Define connection behaviour</a:t>
          </a:r>
          <a:endParaRPr lang="en-GB" dirty="0" smtClean="0"/>
        </a:p>
      </dgm:t>
    </dgm:pt>
    <dgm:pt modelId="{64884990-8DE7-45A5-984F-62396C89F90E}" type="parTrans" cxnId="{FBCF064D-9311-4D4A-ACF4-814BB6346C9F}">
      <dgm:prSet/>
      <dgm:spPr/>
      <dgm:t>
        <a:bodyPr/>
        <a:lstStyle/>
        <a:p>
          <a:endParaRPr lang="en-GB"/>
        </a:p>
      </dgm:t>
    </dgm:pt>
    <dgm:pt modelId="{96840DE8-7E3D-4DD2-996E-987DE778D8BF}" type="sibTrans" cxnId="{FBCF064D-9311-4D4A-ACF4-814BB6346C9F}">
      <dgm:prSet/>
      <dgm:spPr/>
      <dgm:t>
        <a:bodyPr/>
        <a:lstStyle/>
        <a:p>
          <a:endParaRPr lang="en-GB"/>
        </a:p>
      </dgm:t>
    </dgm:pt>
    <dgm:pt modelId="{F750CF68-2E9E-4763-AB4C-48CF908F3F4B}">
      <dgm:prSet/>
      <dgm:spPr/>
      <dgm:t>
        <a:bodyPr/>
        <a:lstStyle/>
        <a:p>
          <a:r>
            <a:rPr lang="en-GB" smtClean="0"/>
            <a:t>Define contribution behavior</a:t>
          </a:r>
          <a:endParaRPr lang="en-GB" dirty="0" smtClean="0"/>
        </a:p>
      </dgm:t>
    </dgm:pt>
    <dgm:pt modelId="{E883A4DB-5CFE-40D1-977A-8E617CFF4782}" type="parTrans" cxnId="{706A4416-1FA0-48FE-BA14-020401C13AEB}">
      <dgm:prSet/>
      <dgm:spPr/>
      <dgm:t>
        <a:bodyPr/>
        <a:lstStyle/>
        <a:p>
          <a:endParaRPr lang="en-GB"/>
        </a:p>
      </dgm:t>
    </dgm:pt>
    <dgm:pt modelId="{6E95D549-658B-45CE-856E-E9C7F6B9B7FB}" type="sibTrans" cxnId="{706A4416-1FA0-48FE-BA14-020401C13AEB}">
      <dgm:prSet/>
      <dgm:spPr/>
      <dgm:t>
        <a:bodyPr/>
        <a:lstStyle/>
        <a:p>
          <a:endParaRPr lang="en-GB"/>
        </a:p>
      </dgm:t>
    </dgm:pt>
    <dgm:pt modelId="{0AFB7881-E13F-4C8B-A15A-44071CF54A11}" type="pres">
      <dgm:prSet presAssocID="{92B4B16B-6AEA-4972-9F75-B5FCEFDDBAA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GB"/>
        </a:p>
      </dgm:t>
    </dgm:pt>
    <dgm:pt modelId="{0633B2B4-77C2-4601-AC0E-CAF210985E96}" type="pres">
      <dgm:prSet presAssocID="{92B4B16B-6AEA-4972-9F75-B5FCEFDDBAA5}" presName="Name1" presStyleCnt="0"/>
      <dgm:spPr/>
    </dgm:pt>
    <dgm:pt modelId="{C51C3AC2-DE90-4F31-8A30-704542B7CA44}" type="pres">
      <dgm:prSet presAssocID="{92B4B16B-6AEA-4972-9F75-B5FCEFDDBAA5}" presName="cycle" presStyleCnt="0"/>
      <dgm:spPr/>
    </dgm:pt>
    <dgm:pt modelId="{DDEBA454-1F8E-40FE-950A-CC160014F759}" type="pres">
      <dgm:prSet presAssocID="{92B4B16B-6AEA-4972-9F75-B5FCEFDDBAA5}" presName="srcNode" presStyleLbl="node1" presStyleIdx="0" presStyleCnt="4"/>
      <dgm:spPr/>
    </dgm:pt>
    <dgm:pt modelId="{D62769E5-757E-44E3-9CE5-726DBF48F291}" type="pres">
      <dgm:prSet presAssocID="{92B4B16B-6AEA-4972-9F75-B5FCEFDDBAA5}" presName="conn" presStyleLbl="parChTrans1D2" presStyleIdx="0" presStyleCnt="1"/>
      <dgm:spPr/>
      <dgm:t>
        <a:bodyPr/>
        <a:lstStyle/>
        <a:p>
          <a:endParaRPr lang="en-GB"/>
        </a:p>
      </dgm:t>
    </dgm:pt>
    <dgm:pt modelId="{AFAF3A35-612D-460B-86BC-70B4EAEBA9BA}" type="pres">
      <dgm:prSet presAssocID="{92B4B16B-6AEA-4972-9F75-B5FCEFDDBAA5}" presName="extraNode" presStyleLbl="node1" presStyleIdx="0" presStyleCnt="4"/>
      <dgm:spPr/>
    </dgm:pt>
    <dgm:pt modelId="{5C24B9C5-A610-40DD-A4F6-F12040C924F6}" type="pres">
      <dgm:prSet presAssocID="{92B4B16B-6AEA-4972-9F75-B5FCEFDDBAA5}" presName="dstNode" presStyleLbl="node1" presStyleIdx="0" presStyleCnt="4"/>
      <dgm:spPr/>
    </dgm:pt>
    <dgm:pt modelId="{A387FBDA-10B6-4D1C-A299-11B526E0D3C7}" type="pres">
      <dgm:prSet presAssocID="{42093B42-A83B-4572-AB69-B97E888187D7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45DA38B-58C2-4104-BCB2-A29DABBAF410}" type="pres">
      <dgm:prSet presAssocID="{42093B42-A83B-4572-AB69-B97E888187D7}" presName="accent_1" presStyleCnt="0"/>
      <dgm:spPr/>
    </dgm:pt>
    <dgm:pt modelId="{422626D1-9A0C-400A-8B02-BA31DB948ED4}" type="pres">
      <dgm:prSet presAssocID="{42093B42-A83B-4572-AB69-B97E888187D7}" presName="accentRepeatNode" presStyleLbl="solidFgAcc1" presStyleIdx="0" presStyleCnt="4"/>
      <dgm:spPr/>
    </dgm:pt>
    <dgm:pt modelId="{9296C1BA-8949-4473-A81B-E1D5B070F644}" type="pres">
      <dgm:prSet presAssocID="{1314AB56-2586-484F-99B9-730601D73328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B530C72-D3CC-449D-9CB1-567AE8918F7A}" type="pres">
      <dgm:prSet presAssocID="{1314AB56-2586-484F-99B9-730601D73328}" presName="accent_2" presStyleCnt="0"/>
      <dgm:spPr/>
    </dgm:pt>
    <dgm:pt modelId="{9387CE12-FB89-4CE9-86DD-9B954CA3B400}" type="pres">
      <dgm:prSet presAssocID="{1314AB56-2586-484F-99B9-730601D73328}" presName="accentRepeatNode" presStyleLbl="solidFgAcc1" presStyleIdx="1" presStyleCnt="4"/>
      <dgm:spPr/>
    </dgm:pt>
    <dgm:pt modelId="{385DE015-6C0A-484F-96CC-04E0DCC5D596}" type="pres">
      <dgm:prSet presAssocID="{10773B0E-2DAD-488F-A507-0C5D406FD6CB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A6B1D96-7902-4C80-86B1-D9F009B3EDAB}" type="pres">
      <dgm:prSet presAssocID="{10773B0E-2DAD-488F-A507-0C5D406FD6CB}" presName="accent_3" presStyleCnt="0"/>
      <dgm:spPr/>
    </dgm:pt>
    <dgm:pt modelId="{3D74F05F-3245-4468-8BDA-78ACFD8CB1C7}" type="pres">
      <dgm:prSet presAssocID="{10773B0E-2DAD-488F-A507-0C5D406FD6CB}" presName="accentRepeatNode" presStyleLbl="solidFgAcc1" presStyleIdx="2" presStyleCnt="4"/>
      <dgm:spPr/>
    </dgm:pt>
    <dgm:pt modelId="{BDE5EEFE-116D-4C3F-805C-774D78059A8F}" type="pres">
      <dgm:prSet presAssocID="{F750CF68-2E9E-4763-AB4C-48CF908F3F4B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EC9FCA6-F5D9-42DE-95BE-6693BE16AEDE}" type="pres">
      <dgm:prSet presAssocID="{F750CF68-2E9E-4763-AB4C-48CF908F3F4B}" presName="accent_4" presStyleCnt="0"/>
      <dgm:spPr/>
    </dgm:pt>
    <dgm:pt modelId="{AD82249C-428B-479B-A292-AB6FC9858969}" type="pres">
      <dgm:prSet presAssocID="{F750CF68-2E9E-4763-AB4C-48CF908F3F4B}" presName="accentRepeatNode" presStyleLbl="solidFgAcc1" presStyleIdx="3" presStyleCnt="4"/>
      <dgm:spPr/>
    </dgm:pt>
  </dgm:ptLst>
  <dgm:cxnLst>
    <dgm:cxn modelId="{F799F85A-9A2D-4601-AB2F-5E5A1D8EB971}" type="presOf" srcId="{B87A3FC3-70EC-4C7E-AF0E-8850800790B1}" destId="{9296C1BA-8949-4473-A81B-E1D5B070F644}" srcOrd="0" destOrd="1" presId="urn:microsoft.com/office/officeart/2008/layout/VerticalCurvedList"/>
    <dgm:cxn modelId="{778EF624-8E86-4986-9E32-EE9AD3BEF2B2}" type="presOf" srcId="{10773B0E-2DAD-488F-A507-0C5D406FD6CB}" destId="{385DE015-6C0A-484F-96CC-04E0DCC5D596}" srcOrd="0" destOrd="0" presId="urn:microsoft.com/office/officeart/2008/layout/VerticalCurvedList"/>
    <dgm:cxn modelId="{2DEF4B8B-2218-45E3-A9D3-AA30A9CDAE9D}" type="presOf" srcId="{F750CF68-2E9E-4763-AB4C-48CF908F3F4B}" destId="{BDE5EEFE-116D-4C3F-805C-774D78059A8F}" srcOrd="0" destOrd="0" presId="urn:microsoft.com/office/officeart/2008/layout/VerticalCurvedList"/>
    <dgm:cxn modelId="{05B2FCCB-CB6C-4A05-86DD-3BC6257B6785}" srcId="{92B4B16B-6AEA-4972-9F75-B5FCEFDDBAA5}" destId="{42093B42-A83B-4572-AB69-B97E888187D7}" srcOrd="0" destOrd="0" parTransId="{8DC18120-BA8F-487A-9C00-BCB08C8F38E9}" sibTransId="{C45CCB89-5F4B-4EE9-8AA5-3A1B5CED04E5}"/>
    <dgm:cxn modelId="{706A4416-1FA0-48FE-BA14-020401C13AEB}" srcId="{92B4B16B-6AEA-4972-9F75-B5FCEFDDBAA5}" destId="{F750CF68-2E9E-4763-AB4C-48CF908F3F4B}" srcOrd="3" destOrd="0" parTransId="{E883A4DB-5CFE-40D1-977A-8E617CFF4782}" sibTransId="{6E95D549-658B-45CE-856E-E9C7F6B9B7FB}"/>
    <dgm:cxn modelId="{FBCF064D-9311-4D4A-ACF4-814BB6346C9F}" srcId="{92B4B16B-6AEA-4972-9F75-B5FCEFDDBAA5}" destId="{10773B0E-2DAD-488F-A507-0C5D406FD6CB}" srcOrd="2" destOrd="0" parTransId="{64884990-8DE7-45A5-984F-62396C89F90E}" sibTransId="{96840DE8-7E3D-4DD2-996E-987DE778D8BF}"/>
    <dgm:cxn modelId="{ACB079C6-0937-47C3-BB19-9814DAB4EE47}" srcId="{1314AB56-2586-484F-99B9-730601D73328}" destId="{B87A3FC3-70EC-4C7E-AF0E-8850800790B1}" srcOrd="0" destOrd="0" parTransId="{7FF4AA9B-B221-486A-B9A3-49729CA4FD20}" sibTransId="{F6B39220-70EE-4040-A28F-1AA1BEF5921A}"/>
    <dgm:cxn modelId="{F8BED830-E04B-4848-81EA-9265327C8F5C}" srcId="{92B4B16B-6AEA-4972-9F75-B5FCEFDDBAA5}" destId="{1314AB56-2586-484F-99B9-730601D73328}" srcOrd="1" destOrd="0" parTransId="{B336DD89-B12E-4791-90F4-B27DB7A659D1}" sibTransId="{C7F74E1E-D65A-42C6-B89C-248A3F03DD48}"/>
    <dgm:cxn modelId="{C5DFE9D6-F445-4ED8-B180-516463DD65A5}" type="presOf" srcId="{92B4B16B-6AEA-4972-9F75-B5FCEFDDBAA5}" destId="{0AFB7881-E13F-4C8B-A15A-44071CF54A11}" srcOrd="0" destOrd="0" presId="urn:microsoft.com/office/officeart/2008/layout/VerticalCurvedList"/>
    <dgm:cxn modelId="{EE82FD87-DF04-4F1C-8754-602051DA4D5E}" type="presOf" srcId="{1314AB56-2586-484F-99B9-730601D73328}" destId="{9296C1BA-8949-4473-A81B-E1D5B070F644}" srcOrd="0" destOrd="0" presId="urn:microsoft.com/office/officeart/2008/layout/VerticalCurvedList"/>
    <dgm:cxn modelId="{B20DD682-8E86-4380-98C5-CEAD0E45765F}" type="presOf" srcId="{C45CCB89-5F4B-4EE9-8AA5-3A1B5CED04E5}" destId="{D62769E5-757E-44E3-9CE5-726DBF48F291}" srcOrd="0" destOrd="0" presId="urn:microsoft.com/office/officeart/2008/layout/VerticalCurvedList"/>
    <dgm:cxn modelId="{3F9A5897-295C-4CD9-8743-6D147AC6441E}" type="presOf" srcId="{42093B42-A83B-4572-AB69-B97E888187D7}" destId="{A387FBDA-10B6-4D1C-A299-11B526E0D3C7}" srcOrd="0" destOrd="0" presId="urn:microsoft.com/office/officeart/2008/layout/VerticalCurvedList"/>
    <dgm:cxn modelId="{F1B61374-6058-4B4B-9106-23D821B01C7C}" type="presParOf" srcId="{0AFB7881-E13F-4C8B-A15A-44071CF54A11}" destId="{0633B2B4-77C2-4601-AC0E-CAF210985E96}" srcOrd="0" destOrd="0" presId="urn:microsoft.com/office/officeart/2008/layout/VerticalCurvedList"/>
    <dgm:cxn modelId="{8DF46E84-A2E8-4EF8-919D-9B469C8E6457}" type="presParOf" srcId="{0633B2B4-77C2-4601-AC0E-CAF210985E96}" destId="{C51C3AC2-DE90-4F31-8A30-704542B7CA44}" srcOrd="0" destOrd="0" presId="urn:microsoft.com/office/officeart/2008/layout/VerticalCurvedList"/>
    <dgm:cxn modelId="{A37CB46A-6AF1-446C-84C8-F5464D0CA263}" type="presParOf" srcId="{C51C3AC2-DE90-4F31-8A30-704542B7CA44}" destId="{DDEBA454-1F8E-40FE-950A-CC160014F759}" srcOrd="0" destOrd="0" presId="urn:microsoft.com/office/officeart/2008/layout/VerticalCurvedList"/>
    <dgm:cxn modelId="{DCF1E53B-7BBA-4643-93E8-9E87A8F00EAA}" type="presParOf" srcId="{C51C3AC2-DE90-4F31-8A30-704542B7CA44}" destId="{D62769E5-757E-44E3-9CE5-726DBF48F291}" srcOrd="1" destOrd="0" presId="urn:microsoft.com/office/officeart/2008/layout/VerticalCurvedList"/>
    <dgm:cxn modelId="{0888EF1A-CB06-47FF-82C8-B6AAAE21C119}" type="presParOf" srcId="{C51C3AC2-DE90-4F31-8A30-704542B7CA44}" destId="{AFAF3A35-612D-460B-86BC-70B4EAEBA9BA}" srcOrd="2" destOrd="0" presId="urn:microsoft.com/office/officeart/2008/layout/VerticalCurvedList"/>
    <dgm:cxn modelId="{D6E4052D-279D-4FBA-91E1-331B5B299803}" type="presParOf" srcId="{C51C3AC2-DE90-4F31-8A30-704542B7CA44}" destId="{5C24B9C5-A610-40DD-A4F6-F12040C924F6}" srcOrd="3" destOrd="0" presId="urn:microsoft.com/office/officeart/2008/layout/VerticalCurvedList"/>
    <dgm:cxn modelId="{93467395-F790-4DC9-B1FC-A056AD5DE87D}" type="presParOf" srcId="{0633B2B4-77C2-4601-AC0E-CAF210985E96}" destId="{A387FBDA-10B6-4D1C-A299-11B526E0D3C7}" srcOrd="1" destOrd="0" presId="urn:microsoft.com/office/officeart/2008/layout/VerticalCurvedList"/>
    <dgm:cxn modelId="{6F35D979-7DEE-45F4-8F43-5435C8A54882}" type="presParOf" srcId="{0633B2B4-77C2-4601-AC0E-CAF210985E96}" destId="{F45DA38B-58C2-4104-BCB2-A29DABBAF410}" srcOrd="2" destOrd="0" presId="urn:microsoft.com/office/officeart/2008/layout/VerticalCurvedList"/>
    <dgm:cxn modelId="{C9E2EC08-520B-4954-B262-D32040C3A2AE}" type="presParOf" srcId="{F45DA38B-58C2-4104-BCB2-A29DABBAF410}" destId="{422626D1-9A0C-400A-8B02-BA31DB948ED4}" srcOrd="0" destOrd="0" presId="urn:microsoft.com/office/officeart/2008/layout/VerticalCurvedList"/>
    <dgm:cxn modelId="{8D8FAB38-7984-435D-8D1D-740F2C875494}" type="presParOf" srcId="{0633B2B4-77C2-4601-AC0E-CAF210985E96}" destId="{9296C1BA-8949-4473-A81B-E1D5B070F644}" srcOrd="3" destOrd="0" presId="urn:microsoft.com/office/officeart/2008/layout/VerticalCurvedList"/>
    <dgm:cxn modelId="{BD66E9B7-260C-4101-8F1A-6FF23F8474DF}" type="presParOf" srcId="{0633B2B4-77C2-4601-AC0E-CAF210985E96}" destId="{BB530C72-D3CC-449D-9CB1-567AE8918F7A}" srcOrd="4" destOrd="0" presId="urn:microsoft.com/office/officeart/2008/layout/VerticalCurvedList"/>
    <dgm:cxn modelId="{73102C90-07F1-4F75-9F70-95413D71B361}" type="presParOf" srcId="{BB530C72-D3CC-449D-9CB1-567AE8918F7A}" destId="{9387CE12-FB89-4CE9-86DD-9B954CA3B400}" srcOrd="0" destOrd="0" presId="urn:microsoft.com/office/officeart/2008/layout/VerticalCurvedList"/>
    <dgm:cxn modelId="{A38A87CC-677F-43A6-82AF-F1950BD45BD8}" type="presParOf" srcId="{0633B2B4-77C2-4601-AC0E-CAF210985E96}" destId="{385DE015-6C0A-484F-96CC-04E0DCC5D596}" srcOrd="5" destOrd="0" presId="urn:microsoft.com/office/officeart/2008/layout/VerticalCurvedList"/>
    <dgm:cxn modelId="{DC9977BA-DA97-4319-B8D0-43B2FD0F186F}" type="presParOf" srcId="{0633B2B4-77C2-4601-AC0E-CAF210985E96}" destId="{1A6B1D96-7902-4C80-86B1-D9F009B3EDAB}" srcOrd="6" destOrd="0" presId="urn:microsoft.com/office/officeart/2008/layout/VerticalCurvedList"/>
    <dgm:cxn modelId="{104090DF-C891-4CF9-B478-81E0CDA097DA}" type="presParOf" srcId="{1A6B1D96-7902-4C80-86B1-D9F009B3EDAB}" destId="{3D74F05F-3245-4468-8BDA-78ACFD8CB1C7}" srcOrd="0" destOrd="0" presId="urn:microsoft.com/office/officeart/2008/layout/VerticalCurvedList"/>
    <dgm:cxn modelId="{79FBB9C8-23C7-477F-941C-E8F0DD568DAE}" type="presParOf" srcId="{0633B2B4-77C2-4601-AC0E-CAF210985E96}" destId="{BDE5EEFE-116D-4C3F-805C-774D78059A8F}" srcOrd="7" destOrd="0" presId="urn:microsoft.com/office/officeart/2008/layout/VerticalCurvedList"/>
    <dgm:cxn modelId="{5EEC5C7E-B3F7-4F25-B19F-7DDE6463C862}" type="presParOf" srcId="{0633B2B4-77C2-4601-AC0E-CAF210985E96}" destId="{3EC9FCA6-F5D9-42DE-95BE-6693BE16AEDE}" srcOrd="8" destOrd="0" presId="urn:microsoft.com/office/officeart/2008/layout/VerticalCurvedList"/>
    <dgm:cxn modelId="{B38C7E77-FA9D-4BC9-AA5E-BF9BD660AA3A}" type="presParOf" srcId="{3EC9FCA6-F5D9-42DE-95BE-6693BE16AEDE}" destId="{AD82249C-428B-479B-A292-AB6FC985896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A725F8A-45E5-4832-93F2-C2FBCBC171A1}" type="doc">
      <dgm:prSet loTypeId="urn:microsoft.com/office/officeart/2008/layout/RadialCluster" loCatId="cycle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9B3E4117-FD9E-4651-892C-7E030012BF04}">
      <dgm:prSet phldrT="[Text]" custT="1"/>
      <dgm:spPr/>
      <dgm:t>
        <a:bodyPr/>
        <a:lstStyle/>
        <a:p>
          <a:r>
            <a:rPr lang="en-GB" sz="2000" dirty="0" err="1" smtClean="0"/>
            <a:t>Benchrttp</a:t>
          </a:r>
          <a:r>
            <a:rPr lang="en-GB" sz="2000" dirty="0" smtClean="0"/>
            <a:t> listens for UDP commands to:</a:t>
          </a:r>
          <a:endParaRPr lang="en-GB" sz="2000" dirty="0"/>
        </a:p>
      </dgm:t>
    </dgm:pt>
    <dgm:pt modelId="{8F16C6AA-634E-4975-9B56-2E69ED6C6D99}" type="parTrans" cxnId="{C372C139-9DEC-46AA-880D-F4DC981ABC3D}">
      <dgm:prSet/>
      <dgm:spPr/>
      <dgm:t>
        <a:bodyPr/>
        <a:lstStyle/>
        <a:p>
          <a:endParaRPr lang="en-GB"/>
        </a:p>
      </dgm:t>
    </dgm:pt>
    <dgm:pt modelId="{10908822-180D-4713-BA47-2933E8C5C39B}" type="sibTrans" cxnId="{C372C139-9DEC-46AA-880D-F4DC981ABC3D}">
      <dgm:prSet/>
      <dgm:spPr/>
      <dgm:t>
        <a:bodyPr/>
        <a:lstStyle/>
        <a:p>
          <a:endParaRPr lang="en-GB"/>
        </a:p>
      </dgm:t>
    </dgm:pt>
    <dgm:pt modelId="{B54BE8D9-5D87-4F12-A8B8-7F8CE1C3C223}">
      <dgm:prSet phldrT="[Text]"/>
      <dgm:spPr/>
      <dgm:t>
        <a:bodyPr/>
        <a:lstStyle/>
        <a:p>
          <a:endParaRPr lang="en-GB" dirty="0"/>
        </a:p>
      </dgm:t>
    </dgm:pt>
    <dgm:pt modelId="{5C28BAD1-FCFB-4F21-8439-2DA950FB4073}" type="parTrans" cxnId="{5B51C444-715C-467E-A5BA-E3CBC8CE2042}">
      <dgm:prSet/>
      <dgm:spPr/>
      <dgm:t>
        <a:bodyPr/>
        <a:lstStyle/>
        <a:p>
          <a:endParaRPr lang="en-GB"/>
        </a:p>
      </dgm:t>
    </dgm:pt>
    <dgm:pt modelId="{155B5566-E2C2-4754-ACFB-D2A7A6BB8A48}" type="sibTrans" cxnId="{5B51C444-715C-467E-A5BA-E3CBC8CE2042}">
      <dgm:prSet/>
      <dgm:spPr/>
      <dgm:t>
        <a:bodyPr/>
        <a:lstStyle/>
        <a:p>
          <a:endParaRPr lang="en-GB"/>
        </a:p>
      </dgm:t>
    </dgm:pt>
    <dgm:pt modelId="{B2DBC823-21B3-45AE-9314-6D74C2942916}">
      <dgm:prSet custT="1"/>
      <dgm:spPr/>
      <dgm:t>
        <a:bodyPr/>
        <a:lstStyle/>
        <a:p>
          <a:r>
            <a:rPr lang="en-GB" sz="1400" dirty="0" smtClean="0"/>
            <a:t>Change the number of clients</a:t>
          </a:r>
        </a:p>
      </dgm:t>
    </dgm:pt>
    <dgm:pt modelId="{5FD2F45C-76C1-4457-93B9-59529B38BEF5}" type="parTrans" cxnId="{A16D5738-A56E-43CF-A43B-D15622CCBC9C}">
      <dgm:prSet/>
      <dgm:spPr/>
      <dgm:t>
        <a:bodyPr/>
        <a:lstStyle/>
        <a:p>
          <a:endParaRPr lang="en-GB"/>
        </a:p>
      </dgm:t>
    </dgm:pt>
    <dgm:pt modelId="{9ABDAD1E-ABFD-42A8-9710-F70179C0A6A2}" type="sibTrans" cxnId="{A16D5738-A56E-43CF-A43B-D15622CCBC9C}">
      <dgm:prSet/>
      <dgm:spPr/>
      <dgm:t>
        <a:bodyPr/>
        <a:lstStyle/>
        <a:p>
          <a:endParaRPr lang="en-GB"/>
        </a:p>
      </dgm:t>
    </dgm:pt>
    <dgm:pt modelId="{C138ED29-10AF-44E7-8B57-AC3006D93352}">
      <dgm:prSet custT="1"/>
      <dgm:spPr/>
      <dgm:t>
        <a:bodyPr/>
        <a:lstStyle/>
        <a:p>
          <a:r>
            <a:rPr lang="en-GB" sz="1400" dirty="0" smtClean="0"/>
            <a:t>Change the </a:t>
          </a:r>
          <a:r>
            <a:rPr lang="en-GB" sz="1400" dirty="0" err="1" smtClean="0"/>
            <a:t>watchlist</a:t>
          </a:r>
          <a:r>
            <a:rPr lang="en-GB" sz="1400" dirty="0" smtClean="0"/>
            <a:t> subscription size</a:t>
          </a:r>
        </a:p>
      </dgm:t>
    </dgm:pt>
    <dgm:pt modelId="{76F8D653-14D3-4B51-966F-9F6BB1A988C4}" type="parTrans" cxnId="{80F0168E-E4E6-4E50-9389-F5BACFC80179}">
      <dgm:prSet/>
      <dgm:spPr/>
      <dgm:t>
        <a:bodyPr/>
        <a:lstStyle/>
        <a:p>
          <a:endParaRPr lang="en-GB"/>
        </a:p>
      </dgm:t>
    </dgm:pt>
    <dgm:pt modelId="{064B56DB-FC1D-431A-82D1-6AB3355A1CFC}" type="sibTrans" cxnId="{80F0168E-E4E6-4E50-9389-F5BACFC80179}">
      <dgm:prSet/>
      <dgm:spPr/>
      <dgm:t>
        <a:bodyPr/>
        <a:lstStyle/>
        <a:p>
          <a:endParaRPr lang="en-GB"/>
        </a:p>
      </dgm:t>
    </dgm:pt>
    <dgm:pt modelId="{3E51D65F-F497-4252-9A0C-1C41D024DC53}">
      <dgm:prSet custT="1"/>
      <dgm:spPr/>
      <dgm:t>
        <a:bodyPr/>
        <a:lstStyle/>
        <a:p>
          <a:r>
            <a:rPr lang="en-GB" sz="1400" dirty="0" smtClean="0"/>
            <a:t>Change the connection rate</a:t>
          </a:r>
        </a:p>
      </dgm:t>
    </dgm:pt>
    <dgm:pt modelId="{9105EAFE-65F0-438C-9AAE-3502BEEDE4BC}" type="parTrans" cxnId="{0D853196-3CCA-49CA-A21F-B5188B4C3DEB}">
      <dgm:prSet/>
      <dgm:spPr/>
      <dgm:t>
        <a:bodyPr/>
        <a:lstStyle/>
        <a:p>
          <a:endParaRPr lang="en-GB"/>
        </a:p>
      </dgm:t>
    </dgm:pt>
    <dgm:pt modelId="{17F09FC2-75BD-4298-9A68-A23CA2018F34}" type="sibTrans" cxnId="{0D853196-3CCA-49CA-A21F-B5188B4C3DEB}">
      <dgm:prSet/>
      <dgm:spPr/>
      <dgm:t>
        <a:bodyPr/>
        <a:lstStyle/>
        <a:p>
          <a:endParaRPr lang="en-GB"/>
        </a:p>
      </dgm:t>
    </dgm:pt>
    <dgm:pt modelId="{89D9A623-5A53-4C29-A114-D3B53E8D1670}" type="pres">
      <dgm:prSet presAssocID="{0A725F8A-45E5-4832-93F2-C2FBCBC171A1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DBEE6AB0-3FFE-49DE-B2DD-AB408F2F8DCC}" type="pres">
      <dgm:prSet presAssocID="{9B3E4117-FD9E-4651-892C-7E030012BF04}" presName="singleCycle" presStyleCnt="0"/>
      <dgm:spPr/>
    </dgm:pt>
    <dgm:pt modelId="{F6F899F9-5020-4BC8-A686-E038541323CD}" type="pres">
      <dgm:prSet presAssocID="{9B3E4117-FD9E-4651-892C-7E030012BF04}" presName="singleCenter" presStyleLbl="node1" presStyleIdx="0" presStyleCnt="4" custScaleX="208936" custScaleY="66977" custLinFactNeighborY="-10752">
        <dgm:presLayoutVars>
          <dgm:chMax val="7"/>
          <dgm:chPref val="7"/>
        </dgm:presLayoutVars>
      </dgm:prSet>
      <dgm:spPr/>
      <dgm:t>
        <a:bodyPr/>
        <a:lstStyle/>
        <a:p>
          <a:endParaRPr lang="en-GB"/>
        </a:p>
      </dgm:t>
    </dgm:pt>
    <dgm:pt modelId="{6137411A-C334-4EFE-B52D-9FB4011FCC8F}" type="pres">
      <dgm:prSet presAssocID="{5FD2F45C-76C1-4457-93B9-59529B38BEF5}" presName="Name56" presStyleLbl="parChTrans1D2" presStyleIdx="0" presStyleCnt="3"/>
      <dgm:spPr/>
      <dgm:t>
        <a:bodyPr/>
        <a:lstStyle/>
        <a:p>
          <a:endParaRPr lang="en-GB"/>
        </a:p>
      </dgm:t>
    </dgm:pt>
    <dgm:pt modelId="{0D0425A6-99BE-4200-A828-0030B2F44799}" type="pres">
      <dgm:prSet presAssocID="{B2DBC823-21B3-45AE-9314-6D74C2942916}" presName="text0" presStyleLbl="node1" presStyleIdx="1" presStyleCnt="4" custScaleX="351498" custScaleY="5394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4D9C1C8-962D-42C0-B98C-843DB681A803}" type="pres">
      <dgm:prSet presAssocID="{76F8D653-14D3-4B51-966F-9F6BB1A988C4}" presName="Name56" presStyleLbl="parChTrans1D2" presStyleIdx="1" presStyleCnt="3"/>
      <dgm:spPr/>
      <dgm:t>
        <a:bodyPr/>
        <a:lstStyle/>
        <a:p>
          <a:endParaRPr lang="en-GB"/>
        </a:p>
      </dgm:t>
    </dgm:pt>
    <dgm:pt modelId="{C5719623-5456-40AD-8A0D-5DA134B7977A}" type="pres">
      <dgm:prSet presAssocID="{C138ED29-10AF-44E7-8B57-AC3006D93352}" presName="text0" presStyleLbl="node1" presStyleIdx="2" presStyleCnt="4" custScaleX="348372" custScaleY="5992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31D36A3-D4F6-492A-A353-05BA48B2D9CA}" type="pres">
      <dgm:prSet presAssocID="{9105EAFE-65F0-438C-9AAE-3502BEEDE4BC}" presName="Name56" presStyleLbl="parChTrans1D2" presStyleIdx="2" presStyleCnt="3"/>
      <dgm:spPr/>
      <dgm:t>
        <a:bodyPr/>
        <a:lstStyle/>
        <a:p>
          <a:endParaRPr lang="en-GB"/>
        </a:p>
      </dgm:t>
    </dgm:pt>
    <dgm:pt modelId="{350BE931-F05C-4B13-8516-D7057160D336}" type="pres">
      <dgm:prSet presAssocID="{3E51D65F-F497-4252-9A0C-1C41D024DC53}" presName="text0" presStyleLbl="node1" presStyleIdx="3" presStyleCnt="4" custScaleX="336005" custScaleY="5375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5B51C444-715C-467E-A5BA-E3CBC8CE2042}" srcId="{0A725F8A-45E5-4832-93F2-C2FBCBC171A1}" destId="{B54BE8D9-5D87-4F12-A8B8-7F8CE1C3C223}" srcOrd="1" destOrd="0" parTransId="{5C28BAD1-FCFB-4F21-8439-2DA950FB4073}" sibTransId="{155B5566-E2C2-4754-ACFB-D2A7A6BB8A48}"/>
    <dgm:cxn modelId="{0D853196-3CCA-49CA-A21F-B5188B4C3DEB}" srcId="{9B3E4117-FD9E-4651-892C-7E030012BF04}" destId="{3E51D65F-F497-4252-9A0C-1C41D024DC53}" srcOrd="2" destOrd="0" parTransId="{9105EAFE-65F0-438C-9AAE-3502BEEDE4BC}" sibTransId="{17F09FC2-75BD-4298-9A68-A23CA2018F34}"/>
    <dgm:cxn modelId="{9285EAD6-9305-419E-9558-BBD1646F1045}" type="presOf" srcId="{5FD2F45C-76C1-4457-93B9-59529B38BEF5}" destId="{6137411A-C334-4EFE-B52D-9FB4011FCC8F}" srcOrd="0" destOrd="0" presId="urn:microsoft.com/office/officeart/2008/layout/RadialCluster"/>
    <dgm:cxn modelId="{DE1714EA-358F-422F-9E68-B2F48C24E0B7}" type="presOf" srcId="{B2DBC823-21B3-45AE-9314-6D74C2942916}" destId="{0D0425A6-99BE-4200-A828-0030B2F44799}" srcOrd="0" destOrd="0" presId="urn:microsoft.com/office/officeart/2008/layout/RadialCluster"/>
    <dgm:cxn modelId="{BBB2A389-256E-4C29-9A40-97E9B9E9DE85}" type="presOf" srcId="{0A725F8A-45E5-4832-93F2-C2FBCBC171A1}" destId="{89D9A623-5A53-4C29-A114-D3B53E8D1670}" srcOrd="0" destOrd="0" presId="urn:microsoft.com/office/officeart/2008/layout/RadialCluster"/>
    <dgm:cxn modelId="{A16D5738-A56E-43CF-A43B-D15622CCBC9C}" srcId="{9B3E4117-FD9E-4651-892C-7E030012BF04}" destId="{B2DBC823-21B3-45AE-9314-6D74C2942916}" srcOrd="0" destOrd="0" parTransId="{5FD2F45C-76C1-4457-93B9-59529B38BEF5}" sibTransId="{9ABDAD1E-ABFD-42A8-9710-F70179C0A6A2}"/>
    <dgm:cxn modelId="{AAEC580B-EAFD-41B2-A561-0892125CC603}" type="presOf" srcId="{9105EAFE-65F0-438C-9AAE-3502BEEDE4BC}" destId="{B31D36A3-D4F6-492A-A353-05BA48B2D9CA}" srcOrd="0" destOrd="0" presId="urn:microsoft.com/office/officeart/2008/layout/RadialCluster"/>
    <dgm:cxn modelId="{4232B8A2-B17D-41B5-B207-7F3791B59C10}" type="presOf" srcId="{C138ED29-10AF-44E7-8B57-AC3006D93352}" destId="{C5719623-5456-40AD-8A0D-5DA134B7977A}" srcOrd="0" destOrd="0" presId="urn:microsoft.com/office/officeart/2008/layout/RadialCluster"/>
    <dgm:cxn modelId="{C372C139-9DEC-46AA-880D-F4DC981ABC3D}" srcId="{0A725F8A-45E5-4832-93F2-C2FBCBC171A1}" destId="{9B3E4117-FD9E-4651-892C-7E030012BF04}" srcOrd="0" destOrd="0" parTransId="{8F16C6AA-634E-4975-9B56-2E69ED6C6D99}" sibTransId="{10908822-180D-4713-BA47-2933E8C5C39B}"/>
    <dgm:cxn modelId="{EE680AA2-12FE-441E-B6B9-32CC9E31A3C3}" type="presOf" srcId="{9B3E4117-FD9E-4651-892C-7E030012BF04}" destId="{F6F899F9-5020-4BC8-A686-E038541323CD}" srcOrd="0" destOrd="0" presId="urn:microsoft.com/office/officeart/2008/layout/RadialCluster"/>
    <dgm:cxn modelId="{80F0168E-E4E6-4E50-9389-F5BACFC80179}" srcId="{9B3E4117-FD9E-4651-892C-7E030012BF04}" destId="{C138ED29-10AF-44E7-8B57-AC3006D93352}" srcOrd="1" destOrd="0" parTransId="{76F8D653-14D3-4B51-966F-9F6BB1A988C4}" sibTransId="{064B56DB-FC1D-431A-82D1-6AB3355A1CFC}"/>
    <dgm:cxn modelId="{A6CD0CB4-7462-4F3A-888E-188C4993ECF3}" type="presOf" srcId="{76F8D653-14D3-4B51-966F-9F6BB1A988C4}" destId="{04D9C1C8-962D-42C0-B98C-843DB681A803}" srcOrd="0" destOrd="0" presId="urn:microsoft.com/office/officeart/2008/layout/RadialCluster"/>
    <dgm:cxn modelId="{B05BD605-9E3D-45B8-9438-A1502D5FBBC8}" type="presOf" srcId="{3E51D65F-F497-4252-9A0C-1C41D024DC53}" destId="{350BE931-F05C-4B13-8516-D7057160D336}" srcOrd="0" destOrd="0" presId="urn:microsoft.com/office/officeart/2008/layout/RadialCluster"/>
    <dgm:cxn modelId="{647C70B4-0817-4548-8F28-D759DACDE762}" type="presParOf" srcId="{89D9A623-5A53-4C29-A114-D3B53E8D1670}" destId="{DBEE6AB0-3FFE-49DE-B2DD-AB408F2F8DCC}" srcOrd="0" destOrd="0" presId="urn:microsoft.com/office/officeart/2008/layout/RadialCluster"/>
    <dgm:cxn modelId="{1A48C0F8-161E-4798-8D8B-2C8F3CEC74C1}" type="presParOf" srcId="{DBEE6AB0-3FFE-49DE-B2DD-AB408F2F8DCC}" destId="{F6F899F9-5020-4BC8-A686-E038541323CD}" srcOrd="0" destOrd="0" presId="urn:microsoft.com/office/officeart/2008/layout/RadialCluster"/>
    <dgm:cxn modelId="{37E24F3E-0275-4CD1-8A83-6ECEB13186F1}" type="presParOf" srcId="{DBEE6AB0-3FFE-49DE-B2DD-AB408F2F8DCC}" destId="{6137411A-C334-4EFE-B52D-9FB4011FCC8F}" srcOrd="1" destOrd="0" presId="urn:microsoft.com/office/officeart/2008/layout/RadialCluster"/>
    <dgm:cxn modelId="{113BC89B-CC13-446D-A3AF-3D08B77EF583}" type="presParOf" srcId="{DBEE6AB0-3FFE-49DE-B2DD-AB408F2F8DCC}" destId="{0D0425A6-99BE-4200-A828-0030B2F44799}" srcOrd="2" destOrd="0" presId="urn:microsoft.com/office/officeart/2008/layout/RadialCluster"/>
    <dgm:cxn modelId="{E9CD261B-D87E-4504-9563-BA54B4237712}" type="presParOf" srcId="{DBEE6AB0-3FFE-49DE-B2DD-AB408F2F8DCC}" destId="{04D9C1C8-962D-42C0-B98C-843DB681A803}" srcOrd="3" destOrd="0" presId="urn:microsoft.com/office/officeart/2008/layout/RadialCluster"/>
    <dgm:cxn modelId="{19EAD953-47AA-4C95-8A0B-D5749616D175}" type="presParOf" srcId="{DBEE6AB0-3FFE-49DE-B2DD-AB408F2F8DCC}" destId="{C5719623-5456-40AD-8A0D-5DA134B7977A}" srcOrd="4" destOrd="0" presId="urn:microsoft.com/office/officeart/2008/layout/RadialCluster"/>
    <dgm:cxn modelId="{7269B75E-9508-4837-B8F9-BC42898B4FF4}" type="presParOf" srcId="{DBEE6AB0-3FFE-49DE-B2DD-AB408F2F8DCC}" destId="{B31D36A3-D4F6-492A-A353-05BA48B2D9CA}" srcOrd="5" destOrd="0" presId="urn:microsoft.com/office/officeart/2008/layout/RadialCluster"/>
    <dgm:cxn modelId="{F25190FA-51B8-4BDE-8C8A-567F57D60CB3}" type="presParOf" srcId="{DBEE6AB0-3FFE-49DE-B2DD-AB408F2F8DCC}" destId="{350BE931-F05C-4B13-8516-D7057160D336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9EAE52-92DF-4C62-AB22-E990DA613178}">
      <dsp:nvSpPr>
        <dsp:cNvPr id="0" name=""/>
        <dsp:cNvSpPr/>
      </dsp:nvSpPr>
      <dsp:spPr>
        <a:xfrm>
          <a:off x="436066" y="496"/>
          <a:ext cx="2321718" cy="11608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err="1" smtClean="0"/>
            <a:t>DataSource</a:t>
          </a:r>
          <a:r>
            <a:rPr lang="en-GB" sz="2800" kern="1200" dirty="0" smtClean="0"/>
            <a:t> stress testing</a:t>
          </a:r>
          <a:endParaRPr lang="en-GB" sz="2800" kern="1200" dirty="0"/>
        </a:p>
      </dsp:txBody>
      <dsp:txXfrm>
        <a:off x="470066" y="34496"/>
        <a:ext cx="2253718" cy="1092859"/>
      </dsp:txXfrm>
    </dsp:sp>
    <dsp:sp modelId="{B0E233F0-B0C0-4FF2-A2DE-8DCE482F5C66}">
      <dsp:nvSpPr>
        <dsp:cNvPr id="0" name=""/>
        <dsp:cNvSpPr/>
      </dsp:nvSpPr>
      <dsp:spPr>
        <a:xfrm>
          <a:off x="668238" y="1161355"/>
          <a:ext cx="232171" cy="870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0644"/>
              </a:lnTo>
              <a:lnTo>
                <a:pt x="232171" y="870644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786C8F-26E5-415A-9498-0EEEE7DFD8FB}">
      <dsp:nvSpPr>
        <dsp:cNvPr id="0" name=""/>
        <dsp:cNvSpPr/>
      </dsp:nvSpPr>
      <dsp:spPr>
        <a:xfrm>
          <a:off x="900410" y="1451570"/>
          <a:ext cx="1857374" cy="116085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Request subjects, contribute objects</a:t>
          </a:r>
        </a:p>
      </dsp:txBody>
      <dsp:txXfrm>
        <a:off x="934410" y="1485570"/>
        <a:ext cx="1789374" cy="1092859"/>
      </dsp:txXfrm>
    </dsp:sp>
    <dsp:sp modelId="{75A23A7F-D427-4394-B8D5-FD956A1E44E9}">
      <dsp:nvSpPr>
        <dsp:cNvPr id="0" name=""/>
        <dsp:cNvSpPr/>
      </dsp:nvSpPr>
      <dsp:spPr>
        <a:xfrm>
          <a:off x="668238" y="1161355"/>
          <a:ext cx="232171" cy="2321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1718"/>
              </a:lnTo>
              <a:lnTo>
                <a:pt x="232171" y="2321718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B018A3-2329-48B3-907A-A2040D0DD826}">
      <dsp:nvSpPr>
        <dsp:cNvPr id="0" name=""/>
        <dsp:cNvSpPr/>
      </dsp:nvSpPr>
      <dsp:spPr>
        <a:xfrm>
          <a:off x="900410" y="2902644"/>
          <a:ext cx="1857374" cy="116085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Measure performance metrics like message latency</a:t>
          </a:r>
        </a:p>
      </dsp:txBody>
      <dsp:txXfrm>
        <a:off x="934410" y="2936644"/>
        <a:ext cx="1789374" cy="1092859"/>
      </dsp:txXfrm>
    </dsp:sp>
    <dsp:sp modelId="{5FB60B2B-8E16-437C-A203-88A02E7AAECB}">
      <dsp:nvSpPr>
        <dsp:cNvPr id="0" name=""/>
        <dsp:cNvSpPr/>
      </dsp:nvSpPr>
      <dsp:spPr>
        <a:xfrm>
          <a:off x="3338214" y="496"/>
          <a:ext cx="2321718" cy="11608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/>
            <a:t>Platform stress testing</a:t>
          </a:r>
        </a:p>
      </dsp:txBody>
      <dsp:txXfrm>
        <a:off x="3372214" y="34496"/>
        <a:ext cx="2253718" cy="1092859"/>
      </dsp:txXfrm>
    </dsp:sp>
    <dsp:sp modelId="{C15F76CB-4D1D-41B0-934B-E766CAC9A58B}">
      <dsp:nvSpPr>
        <dsp:cNvPr id="0" name=""/>
        <dsp:cNvSpPr/>
      </dsp:nvSpPr>
      <dsp:spPr>
        <a:xfrm>
          <a:off x="3570386" y="1161355"/>
          <a:ext cx="232171" cy="870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0644"/>
              </a:lnTo>
              <a:lnTo>
                <a:pt x="232171" y="870644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5D2A2B-9BDA-463F-B4F1-1891E90A1443}">
      <dsp:nvSpPr>
        <dsp:cNvPr id="0" name=""/>
        <dsp:cNvSpPr/>
      </dsp:nvSpPr>
      <dsp:spPr>
        <a:xfrm>
          <a:off x="3802558" y="1451570"/>
          <a:ext cx="1857374" cy="116085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Exert client sessions and data publication load</a:t>
          </a:r>
        </a:p>
      </dsp:txBody>
      <dsp:txXfrm>
        <a:off x="3836558" y="1485570"/>
        <a:ext cx="1789374" cy="1092859"/>
      </dsp:txXfrm>
    </dsp:sp>
    <dsp:sp modelId="{582DA5B1-EC87-47ED-A8B9-281CC9BFA7C0}">
      <dsp:nvSpPr>
        <dsp:cNvPr id="0" name=""/>
        <dsp:cNvSpPr/>
      </dsp:nvSpPr>
      <dsp:spPr>
        <a:xfrm>
          <a:off x="3570386" y="1161355"/>
          <a:ext cx="232171" cy="2321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1718"/>
              </a:lnTo>
              <a:lnTo>
                <a:pt x="232171" y="2321718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CC90BD-C979-4563-B0D9-88175B11D510}">
      <dsp:nvSpPr>
        <dsp:cNvPr id="0" name=""/>
        <dsp:cNvSpPr/>
      </dsp:nvSpPr>
      <dsp:spPr>
        <a:xfrm>
          <a:off x="3802558" y="2902644"/>
          <a:ext cx="1857374" cy="116085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smtClean="0"/>
            <a:t>Measure performance metrics</a:t>
          </a:r>
          <a:endParaRPr lang="en-GB" sz="1800" kern="1200" dirty="0" smtClean="0"/>
        </a:p>
      </dsp:txBody>
      <dsp:txXfrm>
        <a:off x="3836558" y="2936644"/>
        <a:ext cx="1789374" cy="10928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F899F9-5020-4BC8-A686-E038541323CD}">
      <dsp:nvSpPr>
        <dsp:cNvPr id="0" name=""/>
        <dsp:cNvSpPr/>
      </dsp:nvSpPr>
      <dsp:spPr>
        <a:xfrm>
          <a:off x="2190457" y="1830259"/>
          <a:ext cx="2737514" cy="1426368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err="1" smtClean="0"/>
            <a:t>Benchsrc</a:t>
          </a:r>
          <a:r>
            <a:rPr lang="en-GB" sz="2000" kern="1200" dirty="0" smtClean="0"/>
            <a:t> listens for UDP commands to:</a:t>
          </a:r>
          <a:endParaRPr lang="en-GB" sz="2000" kern="1200" dirty="0"/>
        </a:p>
      </dsp:txBody>
      <dsp:txXfrm>
        <a:off x="2260087" y="1899889"/>
        <a:ext cx="2598254" cy="1287108"/>
      </dsp:txXfrm>
    </dsp:sp>
    <dsp:sp modelId="{F7DF2F97-151B-48BD-9B1A-5FD315A3808F}">
      <dsp:nvSpPr>
        <dsp:cNvPr id="0" name=""/>
        <dsp:cNvSpPr/>
      </dsp:nvSpPr>
      <dsp:spPr>
        <a:xfrm rot="16253391">
          <a:off x="3154161" y="1407615"/>
          <a:ext cx="84539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45390" y="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3D133D-D62A-4B15-B7D1-82AE783F2C42}">
      <dsp:nvSpPr>
        <dsp:cNvPr id="0" name=""/>
        <dsp:cNvSpPr/>
      </dsp:nvSpPr>
      <dsp:spPr>
        <a:xfrm>
          <a:off x="1923180" y="478486"/>
          <a:ext cx="3328348" cy="50648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Change the update rate of object sets</a:t>
          </a:r>
        </a:p>
      </dsp:txBody>
      <dsp:txXfrm>
        <a:off x="1947905" y="503211"/>
        <a:ext cx="3278898" cy="457034"/>
      </dsp:txXfrm>
    </dsp:sp>
    <dsp:sp modelId="{275A4C58-1EE5-40F3-A951-97143D3C43E7}">
      <dsp:nvSpPr>
        <dsp:cNvPr id="0" name=""/>
        <dsp:cNvSpPr/>
      </dsp:nvSpPr>
      <dsp:spPr>
        <a:xfrm rot="2247396">
          <a:off x="4403034" y="3513476"/>
          <a:ext cx="84467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44675" y="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443127-8043-4B51-8AB3-10D36EAE0126}">
      <dsp:nvSpPr>
        <dsp:cNvPr id="0" name=""/>
        <dsp:cNvSpPr/>
      </dsp:nvSpPr>
      <dsp:spPr>
        <a:xfrm>
          <a:off x="3785620" y="3770325"/>
          <a:ext cx="3399354" cy="497472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Change the number of objects published</a:t>
          </a:r>
        </a:p>
      </dsp:txBody>
      <dsp:txXfrm>
        <a:off x="3809905" y="3794610"/>
        <a:ext cx="3350784" cy="448902"/>
      </dsp:txXfrm>
    </dsp:sp>
    <dsp:sp modelId="{C5B3737E-5AE9-4595-A531-397CD3CBC4CD}">
      <dsp:nvSpPr>
        <dsp:cNvPr id="0" name=""/>
        <dsp:cNvSpPr/>
      </dsp:nvSpPr>
      <dsp:spPr>
        <a:xfrm rot="8503204">
          <a:off x="1927374" y="3509338"/>
          <a:ext cx="81584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15848" y="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F89461-AA90-46CC-91D2-FC4D376E11CD}">
      <dsp:nvSpPr>
        <dsp:cNvPr id="0" name=""/>
        <dsp:cNvSpPr/>
      </dsp:nvSpPr>
      <dsp:spPr>
        <a:xfrm>
          <a:off x="120699" y="3762049"/>
          <a:ext cx="3137425" cy="51402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Change the payload size</a:t>
          </a:r>
        </a:p>
      </dsp:txBody>
      <dsp:txXfrm>
        <a:off x="145792" y="3787142"/>
        <a:ext cx="3087239" cy="46383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2769E5-757E-44E3-9CE5-726DBF48F291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87FBDA-10B6-4D1C-A299-11B526E0D3C7}">
      <dsp:nvSpPr>
        <dsp:cNvPr id="0" name=""/>
        <dsp:cNvSpPr/>
      </dsp:nvSpPr>
      <dsp:spPr>
        <a:xfrm>
          <a:off x="460128" y="312440"/>
          <a:ext cx="5580684" cy="625205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625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Define a number of clients to be generated</a:t>
          </a:r>
          <a:endParaRPr lang="en-GB" sz="1800" kern="1200" dirty="0"/>
        </a:p>
      </dsp:txBody>
      <dsp:txXfrm>
        <a:off x="460128" y="312440"/>
        <a:ext cx="5580684" cy="625205"/>
      </dsp:txXfrm>
    </dsp:sp>
    <dsp:sp modelId="{422626D1-9A0C-400A-8B02-BA31DB948ED4}">
      <dsp:nvSpPr>
        <dsp:cNvPr id="0" name=""/>
        <dsp:cNvSpPr/>
      </dsp:nvSpPr>
      <dsp:spPr>
        <a:xfrm>
          <a:off x="69375" y="234289"/>
          <a:ext cx="781507" cy="781507"/>
        </a:xfrm>
        <a:prstGeom prst="ellipse">
          <a:avLst/>
        </a:prstGeom>
        <a:gradFill rotWithShape="0">
          <a:gsLst>
            <a:gs pos="0">
              <a:schemeClr val="l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9296C1BA-8949-4473-A81B-E1D5B070F644}">
      <dsp:nvSpPr>
        <dsp:cNvPr id="0" name=""/>
        <dsp:cNvSpPr/>
      </dsp:nvSpPr>
      <dsp:spPr>
        <a:xfrm>
          <a:off x="818573" y="1250411"/>
          <a:ext cx="5222240" cy="625205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6257" tIns="45720" rIns="45720" bIns="4572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smtClean="0"/>
            <a:t>Define subscription watchlists</a:t>
          </a:r>
          <a:endParaRPr lang="en-GB" sz="18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smtClean="0"/>
            <a:t>random / static</a:t>
          </a:r>
          <a:endParaRPr lang="en-GB" sz="1400" kern="1200" dirty="0" smtClean="0"/>
        </a:p>
      </dsp:txBody>
      <dsp:txXfrm>
        <a:off x="818573" y="1250411"/>
        <a:ext cx="5222240" cy="625205"/>
      </dsp:txXfrm>
    </dsp:sp>
    <dsp:sp modelId="{9387CE12-FB89-4CE9-86DD-9B954CA3B400}">
      <dsp:nvSpPr>
        <dsp:cNvPr id="0" name=""/>
        <dsp:cNvSpPr/>
      </dsp:nvSpPr>
      <dsp:spPr>
        <a:xfrm>
          <a:off x="427819" y="1172260"/>
          <a:ext cx="781507" cy="781507"/>
        </a:xfrm>
        <a:prstGeom prst="ellipse">
          <a:avLst/>
        </a:prstGeom>
        <a:gradFill rotWithShape="0">
          <a:gsLst>
            <a:gs pos="0">
              <a:schemeClr val="l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85DE015-6C0A-484F-96CC-04E0DCC5D596}">
      <dsp:nvSpPr>
        <dsp:cNvPr id="0" name=""/>
        <dsp:cNvSpPr/>
      </dsp:nvSpPr>
      <dsp:spPr>
        <a:xfrm>
          <a:off x="818573" y="2188382"/>
          <a:ext cx="5222240" cy="625205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625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smtClean="0"/>
            <a:t>Define connection behaviour</a:t>
          </a:r>
          <a:endParaRPr lang="en-GB" sz="1800" kern="1200" dirty="0" smtClean="0"/>
        </a:p>
      </dsp:txBody>
      <dsp:txXfrm>
        <a:off x="818573" y="2188382"/>
        <a:ext cx="5222240" cy="625205"/>
      </dsp:txXfrm>
    </dsp:sp>
    <dsp:sp modelId="{3D74F05F-3245-4468-8BDA-78ACFD8CB1C7}">
      <dsp:nvSpPr>
        <dsp:cNvPr id="0" name=""/>
        <dsp:cNvSpPr/>
      </dsp:nvSpPr>
      <dsp:spPr>
        <a:xfrm>
          <a:off x="427819" y="2110232"/>
          <a:ext cx="781507" cy="781507"/>
        </a:xfrm>
        <a:prstGeom prst="ellipse">
          <a:avLst/>
        </a:prstGeom>
        <a:gradFill rotWithShape="0">
          <a:gsLst>
            <a:gs pos="0">
              <a:schemeClr val="l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BDE5EEFE-116D-4C3F-805C-774D78059A8F}">
      <dsp:nvSpPr>
        <dsp:cNvPr id="0" name=""/>
        <dsp:cNvSpPr/>
      </dsp:nvSpPr>
      <dsp:spPr>
        <a:xfrm>
          <a:off x="460128" y="3126353"/>
          <a:ext cx="5580684" cy="625205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625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smtClean="0"/>
            <a:t>Define contribution behavior</a:t>
          </a:r>
          <a:endParaRPr lang="en-GB" sz="1800" kern="1200" dirty="0" smtClean="0"/>
        </a:p>
      </dsp:txBody>
      <dsp:txXfrm>
        <a:off x="460128" y="3126353"/>
        <a:ext cx="5580684" cy="625205"/>
      </dsp:txXfrm>
    </dsp:sp>
    <dsp:sp modelId="{AD82249C-428B-479B-A292-AB6FC9858969}">
      <dsp:nvSpPr>
        <dsp:cNvPr id="0" name=""/>
        <dsp:cNvSpPr/>
      </dsp:nvSpPr>
      <dsp:spPr>
        <a:xfrm>
          <a:off x="69375" y="3048203"/>
          <a:ext cx="781507" cy="781507"/>
        </a:xfrm>
        <a:prstGeom prst="ellipse">
          <a:avLst/>
        </a:prstGeom>
        <a:gradFill rotWithShape="0">
          <a:gsLst>
            <a:gs pos="0">
              <a:schemeClr val="l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F899F9-5020-4BC8-A686-E038541323CD}">
      <dsp:nvSpPr>
        <dsp:cNvPr id="0" name=""/>
        <dsp:cNvSpPr/>
      </dsp:nvSpPr>
      <dsp:spPr>
        <a:xfrm>
          <a:off x="2133191" y="1961928"/>
          <a:ext cx="2980196" cy="955338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err="1" smtClean="0"/>
            <a:t>Benchrttp</a:t>
          </a:r>
          <a:r>
            <a:rPr lang="en-GB" sz="2000" kern="1200" dirty="0" smtClean="0"/>
            <a:t> listens for UDP commands to:</a:t>
          </a:r>
          <a:endParaRPr lang="en-GB" sz="2000" kern="1200" dirty="0"/>
        </a:p>
      </dsp:txBody>
      <dsp:txXfrm>
        <a:off x="2179827" y="2008564"/>
        <a:ext cx="2886924" cy="862066"/>
      </dsp:txXfrm>
    </dsp:sp>
    <dsp:sp modelId="{6137411A-C334-4EFE-B52D-9FB4011FCC8F}">
      <dsp:nvSpPr>
        <dsp:cNvPr id="0" name=""/>
        <dsp:cNvSpPr/>
      </dsp:nvSpPr>
      <dsp:spPr>
        <a:xfrm rot="16200000">
          <a:off x="3130859" y="1469498"/>
          <a:ext cx="98486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84861" y="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0425A6-99BE-4200-A828-0030B2F44799}">
      <dsp:nvSpPr>
        <dsp:cNvPr id="0" name=""/>
        <dsp:cNvSpPr/>
      </dsp:nvSpPr>
      <dsp:spPr>
        <a:xfrm>
          <a:off x="1943715" y="461561"/>
          <a:ext cx="3359149" cy="51550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Change the number of clients</a:t>
          </a:r>
        </a:p>
      </dsp:txBody>
      <dsp:txXfrm>
        <a:off x="1968880" y="486726"/>
        <a:ext cx="3308819" cy="465175"/>
      </dsp:txXfrm>
    </dsp:sp>
    <dsp:sp modelId="{04D9C1C8-962D-42C0-B98C-843DB681A803}">
      <dsp:nvSpPr>
        <dsp:cNvPr id="0" name=""/>
        <dsp:cNvSpPr/>
      </dsp:nvSpPr>
      <dsp:spPr>
        <a:xfrm rot="2372701">
          <a:off x="4057485" y="3318782"/>
          <a:ext cx="126126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61267" y="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719623-5456-40AD-8A0D-5DA134B7977A}">
      <dsp:nvSpPr>
        <dsp:cNvPr id="0" name=""/>
        <dsp:cNvSpPr/>
      </dsp:nvSpPr>
      <dsp:spPr>
        <a:xfrm>
          <a:off x="3856595" y="3720296"/>
          <a:ext cx="3329275" cy="572702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Change the </a:t>
          </a:r>
          <a:r>
            <a:rPr lang="en-GB" sz="1400" kern="1200" dirty="0" err="1" smtClean="0"/>
            <a:t>watchlist</a:t>
          </a:r>
          <a:r>
            <a:rPr lang="en-GB" sz="1400" kern="1200" dirty="0" smtClean="0"/>
            <a:t> subscription size</a:t>
          </a:r>
        </a:p>
      </dsp:txBody>
      <dsp:txXfrm>
        <a:off x="3884552" y="3748253"/>
        <a:ext cx="3273361" cy="516788"/>
      </dsp:txXfrm>
    </dsp:sp>
    <dsp:sp modelId="{B31D36A3-D4F6-492A-A353-05BA48B2D9CA}">
      <dsp:nvSpPr>
        <dsp:cNvPr id="0" name=""/>
        <dsp:cNvSpPr/>
      </dsp:nvSpPr>
      <dsp:spPr>
        <a:xfrm rot="8427299">
          <a:off x="1886800" y="3333530"/>
          <a:ext cx="130759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07595" y="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0BE931-F05C-4B13-8516-D7057160D336}">
      <dsp:nvSpPr>
        <dsp:cNvPr id="0" name=""/>
        <dsp:cNvSpPr/>
      </dsp:nvSpPr>
      <dsp:spPr>
        <a:xfrm>
          <a:off x="119803" y="3749793"/>
          <a:ext cx="3211088" cy="513709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Change the connection rate</a:t>
          </a:r>
        </a:p>
      </dsp:txBody>
      <dsp:txXfrm>
        <a:off x="144880" y="3774870"/>
        <a:ext cx="3160934" cy="4635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32147-C6ED-C54D-8BF5-42AF57D841D7}" type="datetime1">
              <a:rPr lang="en-GB" smtClean="0"/>
              <a:pPr/>
              <a:t>05/11/2013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D86AA-8BE0-F946-9110-6EE2744243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1423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56D8C-20F4-0447-9795-FE9D32AA8D8F}" type="datetime1">
              <a:rPr lang="en-GB" smtClean="0"/>
              <a:pPr/>
              <a:t>05/11/2013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3CD1B-B864-DF42-ACC4-1FE4095FBE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92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E7D24-5321-497C-8107-4B15B8BB2D6B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6597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E7D24-5321-497C-8107-4B15B8BB2D6B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7798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298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2580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258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8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7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7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0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2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9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4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3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4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3" y="2198795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4" y="3258927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4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6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7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84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7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6324501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2012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999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5" r:id="rId7"/>
    <p:sldLayoutId id="2147483666" r:id="rId8"/>
    <p:sldLayoutId id="2147483655" r:id="rId9"/>
    <p:sldLayoutId id="2147483656" r:id="rId10"/>
    <p:sldLayoutId id="2147483657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5582" y="1138135"/>
            <a:ext cx="7182338" cy="1470025"/>
          </a:xfrm>
        </p:spPr>
        <p:txBody>
          <a:bodyPr>
            <a:normAutofit/>
          </a:bodyPr>
          <a:lstStyle/>
          <a:p>
            <a:r>
              <a:rPr lang="en-US" dirty="0" err="1" smtClean="0"/>
              <a:t>Benchsrc</a:t>
            </a:r>
            <a:r>
              <a:rPr lang="en-US" dirty="0" smtClean="0"/>
              <a:t> and </a:t>
            </a:r>
            <a:r>
              <a:rPr lang="en-US" dirty="0" err="1" smtClean="0"/>
              <a:t>Benchrttp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Performance Test Tools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Capacity Planning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92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Benchrttp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A client </a:t>
            </a:r>
            <a:r>
              <a:rPr lang="en-GB" dirty="0"/>
              <a:t>simulation </a:t>
            </a:r>
            <a:r>
              <a:rPr lang="en-GB" dirty="0" smtClean="0"/>
              <a:t>tool </a:t>
            </a:r>
            <a:r>
              <a:rPr lang="en-GB" dirty="0"/>
              <a:t>designed to simulate concurrent </a:t>
            </a:r>
            <a:r>
              <a:rPr lang="en-GB" dirty="0" smtClean="0"/>
              <a:t>client sessions</a:t>
            </a:r>
          </a:p>
          <a:p>
            <a:r>
              <a:rPr lang="en-GB" dirty="0" smtClean="0"/>
              <a:t>Requires minimal </a:t>
            </a:r>
            <a:r>
              <a:rPr lang="en-GB" dirty="0"/>
              <a:t>hardware resources to stress </a:t>
            </a:r>
            <a:r>
              <a:rPr lang="en-GB" dirty="0" smtClean="0"/>
              <a:t>test the </a:t>
            </a:r>
            <a:r>
              <a:rPr lang="en-GB" dirty="0"/>
              <a:t>Caplin Liberator server to breaking point</a:t>
            </a:r>
            <a:endParaRPr lang="en-GB" dirty="0" smtClean="0"/>
          </a:p>
          <a:p>
            <a:r>
              <a:rPr lang="en-GB" dirty="0" err="1"/>
              <a:t>Benchrttp</a:t>
            </a:r>
            <a:r>
              <a:rPr lang="en-GB" dirty="0"/>
              <a:t> communicates with Caplin Liberator using the proprietary RTTP </a:t>
            </a:r>
            <a:r>
              <a:rPr lang="en-GB" dirty="0" smtClean="0"/>
              <a:t>protocol</a:t>
            </a:r>
          </a:p>
          <a:p>
            <a:r>
              <a:rPr lang="en-GB" dirty="0" smtClean="0"/>
              <a:t>Each </a:t>
            </a:r>
            <a:r>
              <a:rPr lang="en-GB" dirty="0"/>
              <a:t>simulated client makes a separate connection </a:t>
            </a:r>
            <a:r>
              <a:rPr lang="en-GB" dirty="0" smtClean="0"/>
              <a:t>to the </a:t>
            </a:r>
            <a:r>
              <a:rPr lang="en-GB" dirty="0"/>
              <a:t>Liberator server, just as though it were a real </a:t>
            </a:r>
            <a:r>
              <a:rPr lang="en-GB" dirty="0" smtClean="0"/>
              <a:t>client</a:t>
            </a:r>
          </a:p>
          <a:p>
            <a:r>
              <a:rPr lang="en-GB" dirty="0" smtClean="0"/>
              <a:t>Can </a:t>
            </a:r>
            <a:r>
              <a:rPr lang="en-GB" dirty="0"/>
              <a:t>be controlled remotely via a UDP control </a:t>
            </a:r>
            <a:r>
              <a:rPr lang="en-GB" dirty="0" smtClean="0"/>
              <a:t>protocol to alter the number </a:t>
            </a:r>
            <a:r>
              <a:rPr lang="en-GB" dirty="0"/>
              <a:t>of </a:t>
            </a:r>
            <a:r>
              <a:rPr lang="en-GB" dirty="0" smtClean="0"/>
              <a:t>clients and toggle on/off the logging </a:t>
            </a:r>
            <a:r>
              <a:rPr lang="en-GB" dirty="0"/>
              <a:t>of </a:t>
            </a:r>
            <a:r>
              <a:rPr lang="en-GB" dirty="0" smtClean="0"/>
              <a:t>statistics produced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993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Benchrttp</a:t>
            </a:r>
            <a:endParaRPr lang="en-GB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399139681"/>
              </p:ext>
            </p:extLst>
          </p:nvPr>
        </p:nvGraphicFramePr>
        <p:xfrm>
          <a:off x="1590675" y="1589089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32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 </a:t>
            </a:r>
            <a:r>
              <a:rPr lang="en-GB" dirty="0" err="1" smtClean="0"/>
              <a:t>Benchrttp</a:t>
            </a:r>
            <a:r>
              <a:rPr lang="en-GB" dirty="0" smtClean="0"/>
              <a:t> Request Set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14052" y="1579871"/>
            <a:ext cx="5810865" cy="4295774"/>
          </a:xfrm>
          <a:noFill/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add-object-set</a:t>
            </a: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id     </a:t>
            </a:r>
            <a:r>
              <a:rPr lang="en-GB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TEST1</a:t>
            </a:r>
            <a:endParaRPr lang="en-GB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GB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  <a:endParaRPr lang="en-GB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max    </a:t>
            </a:r>
            <a:r>
              <a:rPr lang="en-GB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1000</a:t>
            </a:r>
            <a:endParaRPr lang="en-GB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format </a:t>
            </a:r>
            <a:r>
              <a:rPr lang="en-GB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BENCHSRC/TUTORIAL/X%05d</a:t>
            </a: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end-object-set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 smtClean="0"/>
              <a:t>Choose 10 objects randomly from 1000 with names: </a:t>
            </a:r>
          </a:p>
          <a:p>
            <a:r>
              <a:rPr lang="en-GB" sz="2400" dirty="0" smtClean="0"/>
              <a:t>/BENCHSRC/TUTORIAL/X00000</a:t>
            </a:r>
          </a:p>
          <a:p>
            <a:r>
              <a:rPr lang="en-GB" sz="2400" dirty="0" smtClean="0"/>
              <a:t>/BENCHSRC/TUTORIAL/X00001 </a:t>
            </a:r>
          </a:p>
          <a:p>
            <a:r>
              <a:rPr lang="en-GB" sz="2400" dirty="0" smtClean="0"/>
              <a:t>etc.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0295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Benchrttp</a:t>
            </a:r>
            <a:r>
              <a:rPr lang="en-GB" dirty="0" smtClean="0"/>
              <a:t> UDP Interface</a:t>
            </a:r>
            <a:endParaRPr lang="en-GB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906722884"/>
              </p:ext>
            </p:extLst>
          </p:nvPr>
        </p:nvGraphicFramePr>
        <p:xfrm>
          <a:off x="933451" y="1463678"/>
          <a:ext cx="7305674" cy="47545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61095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Benchrttp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Follow </a:t>
            </a:r>
            <a:r>
              <a:rPr lang="en-GB" dirty="0"/>
              <a:t>the “Performance Testing with </a:t>
            </a:r>
            <a:r>
              <a:rPr lang="en-GB" dirty="0" err="1"/>
              <a:t>Benchsrc</a:t>
            </a:r>
            <a:r>
              <a:rPr lang="en-GB" dirty="0"/>
              <a:t> and </a:t>
            </a:r>
            <a:r>
              <a:rPr lang="en-GB" dirty="0" err="1" smtClean="0"/>
              <a:t>Benchrttp</a:t>
            </a:r>
            <a:r>
              <a:rPr lang="en-GB" dirty="0" smtClean="0"/>
              <a:t>” tutorial, </a:t>
            </a:r>
            <a:r>
              <a:rPr lang="en-GB" dirty="0"/>
              <a:t>Section 3</a:t>
            </a:r>
            <a:r>
              <a:rPr lang="en-GB" dirty="0" smtClean="0"/>
              <a:t>.</a:t>
            </a:r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268" y="527367"/>
            <a:ext cx="925536" cy="688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206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Capacity Planning</a:t>
            </a:r>
            <a:endParaRPr lang="en-GB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962394007"/>
              </p:ext>
            </p:extLst>
          </p:nvPr>
        </p:nvGraphicFramePr>
        <p:xfrm>
          <a:off x="1571625" y="145097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4623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Capacity Planning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The following tools are used to performance </a:t>
            </a:r>
            <a:r>
              <a:rPr lang="en-GB" dirty="0" smtClean="0"/>
              <a:t>test the Caplin Platform</a:t>
            </a:r>
          </a:p>
          <a:p>
            <a:r>
              <a:rPr lang="en-GB" dirty="0" err="1" smtClean="0"/>
              <a:t>Benchsrc</a:t>
            </a:r>
            <a:endParaRPr lang="en-GB" dirty="0"/>
          </a:p>
          <a:p>
            <a:pPr lvl="1"/>
            <a:r>
              <a:rPr lang="en-GB" dirty="0" smtClean="0"/>
              <a:t>Update </a:t>
            </a:r>
            <a:r>
              <a:rPr lang="en-GB" dirty="0"/>
              <a:t>publisher which generates updates of a configurable size and frequency</a:t>
            </a:r>
            <a:endParaRPr lang="en-GB" dirty="0" smtClean="0"/>
          </a:p>
          <a:p>
            <a:r>
              <a:rPr lang="en-GB" dirty="0" err="1" smtClean="0"/>
              <a:t>Benchrttp</a:t>
            </a:r>
            <a:endParaRPr lang="en-GB" dirty="0" smtClean="0"/>
          </a:p>
          <a:p>
            <a:pPr lvl="1"/>
            <a:r>
              <a:rPr lang="en-GB" dirty="0" smtClean="0"/>
              <a:t>Scalable </a:t>
            </a:r>
            <a:r>
              <a:rPr lang="en-GB" dirty="0"/>
              <a:t>client simulator which simulates concurrent RTTP sessions</a:t>
            </a:r>
          </a:p>
        </p:txBody>
      </p:sp>
    </p:spTree>
    <p:extLst>
      <p:ext uri="{BB962C8B-B14F-4D97-AF65-F5344CB8AC3E}">
        <p14:creationId xmlns:p14="http://schemas.microsoft.com/office/powerpoint/2010/main" val="151989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Architecture</a:t>
            </a:r>
            <a:endParaRPr lang="en-GB" dirty="0"/>
          </a:p>
        </p:txBody>
      </p:sp>
      <p:sp>
        <p:nvSpPr>
          <p:cNvPr id="4" name="Freeform 3"/>
          <p:cNvSpPr/>
          <p:nvPr/>
        </p:nvSpPr>
        <p:spPr>
          <a:xfrm>
            <a:off x="3263706" y="1570281"/>
            <a:ext cx="2405574" cy="856080"/>
          </a:xfrm>
          <a:custGeom>
            <a:avLst/>
            <a:gdLst>
              <a:gd name="connsiteX0" fmla="*/ 0 w 5900890"/>
              <a:gd name="connsiteY0" fmla="*/ 142683 h 856080"/>
              <a:gd name="connsiteX1" fmla="*/ 142683 w 5900890"/>
              <a:gd name="connsiteY1" fmla="*/ 0 h 856080"/>
              <a:gd name="connsiteX2" fmla="*/ 5758207 w 5900890"/>
              <a:gd name="connsiteY2" fmla="*/ 0 h 856080"/>
              <a:gd name="connsiteX3" fmla="*/ 5900890 w 5900890"/>
              <a:gd name="connsiteY3" fmla="*/ 142683 h 856080"/>
              <a:gd name="connsiteX4" fmla="*/ 5900890 w 5900890"/>
              <a:gd name="connsiteY4" fmla="*/ 713397 h 856080"/>
              <a:gd name="connsiteX5" fmla="*/ 5758207 w 5900890"/>
              <a:gd name="connsiteY5" fmla="*/ 856080 h 856080"/>
              <a:gd name="connsiteX6" fmla="*/ 142683 w 5900890"/>
              <a:gd name="connsiteY6" fmla="*/ 856080 h 856080"/>
              <a:gd name="connsiteX7" fmla="*/ 0 w 5900890"/>
              <a:gd name="connsiteY7" fmla="*/ 713397 h 856080"/>
              <a:gd name="connsiteX8" fmla="*/ 0 w 5900890"/>
              <a:gd name="connsiteY8" fmla="*/ 142683 h 8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00890" h="856080">
                <a:moveTo>
                  <a:pt x="0" y="142683"/>
                </a:moveTo>
                <a:cubicBezTo>
                  <a:pt x="0" y="63881"/>
                  <a:pt x="63881" y="0"/>
                  <a:pt x="142683" y="0"/>
                </a:cubicBezTo>
                <a:lnTo>
                  <a:pt x="5758207" y="0"/>
                </a:lnTo>
                <a:cubicBezTo>
                  <a:pt x="5837009" y="0"/>
                  <a:pt x="5900890" y="63881"/>
                  <a:pt x="5900890" y="142683"/>
                </a:cubicBezTo>
                <a:lnTo>
                  <a:pt x="5900890" y="713397"/>
                </a:lnTo>
                <a:cubicBezTo>
                  <a:pt x="5900890" y="792199"/>
                  <a:pt x="5837009" y="856080"/>
                  <a:pt x="5758207" y="856080"/>
                </a:cubicBezTo>
                <a:lnTo>
                  <a:pt x="142683" y="856080"/>
                </a:lnTo>
                <a:cubicBezTo>
                  <a:pt x="63881" y="856080"/>
                  <a:pt x="0" y="792199"/>
                  <a:pt x="0" y="713397"/>
                </a:cubicBezTo>
                <a:lnTo>
                  <a:pt x="0" y="142683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7103" tIns="41790" rIns="217103" bIns="4179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kern="1200" dirty="0" smtClean="0"/>
              <a:t>Simulated Clients</a:t>
            </a:r>
            <a:br>
              <a:rPr lang="en-GB" kern="1200" dirty="0" smtClean="0"/>
            </a:br>
            <a:r>
              <a:rPr lang="en-GB" kern="1200" dirty="0" smtClean="0"/>
              <a:t>(</a:t>
            </a:r>
            <a:r>
              <a:rPr lang="en-GB" kern="1200" dirty="0" err="1" smtClean="0"/>
              <a:t>Benchrttp</a:t>
            </a:r>
            <a:r>
              <a:rPr lang="en-GB" kern="1200" dirty="0" smtClean="0"/>
              <a:t>)</a:t>
            </a:r>
            <a:endParaRPr lang="en-GB" kern="1200" dirty="0"/>
          </a:p>
        </p:txBody>
      </p:sp>
      <p:sp>
        <p:nvSpPr>
          <p:cNvPr id="5" name="Freeform 4"/>
          <p:cNvSpPr/>
          <p:nvPr/>
        </p:nvSpPr>
        <p:spPr>
          <a:xfrm>
            <a:off x="3263706" y="2988773"/>
            <a:ext cx="2405574" cy="856080"/>
          </a:xfrm>
          <a:custGeom>
            <a:avLst/>
            <a:gdLst>
              <a:gd name="connsiteX0" fmla="*/ 0 w 5900890"/>
              <a:gd name="connsiteY0" fmla="*/ 142683 h 856080"/>
              <a:gd name="connsiteX1" fmla="*/ 142683 w 5900890"/>
              <a:gd name="connsiteY1" fmla="*/ 0 h 856080"/>
              <a:gd name="connsiteX2" fmla="*/ 5758207 w 5900890"/>
              <a:gd name="connsiteY2" fmla="*/ 0 h 856080"/>
              <a:gd name="connsiteX3" fmla="*/ 5900890 w 5900890"/>
              <a:gd name="connsiteY3" fmla="*/ 142683 h 856080"/>
              <a:gd name="connsiteX4" fmla="*/ 5900890 w 5900890"/>
              <a:gd name="connsiteY4" fmla="*/ 713397 h 856080"/>
              <a:gd name="connsiteX5" fmla="*/ 5758207 w 5900890"/>
              <a:gd name="connsiteY5" fmla="*/ 856080 h 856080"/>
              <a:gd name="connsiteX6" fmla="*/ 142683 w 5900890"/>
              <a:gd name="connsiteY6" fmla="*/ 856080 h 856080"/>
              <a:gd name="connsiteX7" fmla="*/ 0 w 5900890"/>
              <a:gd name="connsiteY7" fmla="*/ 713397 h 856080"/>
              <a:gd name="connsiteX8" fmla="*/ 0 w 5900890"/>
              <a:gd name="connsiteY8" fmla="*/ 142683 h 8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00890" h="856080">
                <a:moveTo>
                  <a:pt x="0" y="142683"/>
                </a:moveTo>
                <a:cubicBezTo>
                  <a:pt x="0" y="63881"/>
                  <a:pt x="63881" y="0"/>
                  <a:pt x="142683" y="0"/>
                </a:cubicBezTo>
                <a:lnTo>
                  <a:pt x="5758207" y="0"/>
                </a:lnTo>
                <a:cubicBezTo>
                  <a:pt x="5837009" y="0"/>
                  <a:pt x="5900890" y="63881"/>
                  <a:pt x="5900890" y="142683"/>
                </a:cubicBezTo>
                <a:lnTo>
                  <a:pt x="5900890" y="713397"/>
                </a:lnTo>
                <a:cubicBezTo>
                  <a:pt x="5900890" y="792199"/>
                  <a:pt x="5837009" y="856080"/>
                  <a:pt x="5758207" y="856080"/>
                </a:cubicBezTo>
                <a:lnTo>
                  <a:pt x="142683" y="856080"/>
                </a:lnTo>
                <a:cubicBezTo>
                  <a:pt x="63881" y="856080"/>
                  <a:pt x="0" y="792199"/>
                  <a:pt x="0" y="713397"/>
                </a:cubicBezTo>
                <a:lnTo>
                  <a:pt x="0" y="142683"/>
                </a:lnTo>
                <a:close/>
              </a:path>
            </a:pathLst>
          </a:custGeom>
          <a:solidFill>
            <a:srgbClr val="99CCFF"/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7103" tIns="41790" rIns="217103" bIns="4179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kern="1200" dirty="0" smtClean="0"/>
              <a:t>Liberator</a:t>
            </a:r>
            <a:endParaRPr lang="en-GB" kern="1200" dirty="0"/>
          </a:p>
        </p:txBody>
      </p:sp>
      <p:sp>
        <p:nvSpPr>
          <p:cNvPr id="6" name="Freeform 5"/>
          <p:cNvSpPr/>
          <p:nvPr/>
        </p:nvSpPr>
        <p:spPr>
          <a:xfrm>
            <a:off x="736218" y="4282994"/>
            <a:ext cx="2405574" cy="856080"/>
          </a:xfrm>
          <a:custGeom>
            <a:avLst/>
            <a:gdLst>
              <a:gd name="connsiteX0" fmla="*/ 0 w 5900890"/>
              <a:gd name="connsiteY0" fmla="*/ 142683 h 856080"/>
              <a:gd name="connsiteX1" fmla="*/ 142683 w 5900890"/>
              <a:gd name="connsiteY1" fmla="*/ 0 h 856080"/>
              <a:gd name="connsiteX2" fmla="*/ 5758207 w 5900890"/>
              <a:gd name="connsiteY2" fmla="*/ 0 h 856080"/>
              <a:gd name="connsiteX3" fmla="*/ 5900890 w 5900890"/>
              <a:gd name="connsiteY3" fmla="*/ 142683 h 856080"/>
              <a:gd name="connsiteX4" fmla="*/ 5900890 w 5900890"/>
              <a:gd name="connsiteY4" fmla="*/ 713397 h 856080"/>
              <a:gd name="connsiteX5" fmla="*/ 5758207 w 5900890"/>
              <a:gd name="connsiteY5" fmla="*/ 856080 h 856080"/>
              <a:gd name="connsiteX6" fmla="*/ 142683 w 5900890"/>
              <a:gd name="connsiteY6" fmla="*/ 856080 h 856080"/>
              <a:gd name="connsiteX7" fmla="*/ 0 w 5900890"/>
              <a:gd name="connsiteY7" fmla="*/ 713397 h 856080"/>
              <a:gd name="connsiteX8" fmla="*/ 0 w 5900890"/>
              <a:gd name="connsiteY8" fmla="*/ 142683 h 8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00890" h="856080">
                <a:moveTo>
                  <a:pt x="0" y="142683"/>
                </a:moveTo>
                <a:cubicBezTo>
                  <a:pt x="0" y="63881"/>
                  <a:pt x="63881" y="0"/>
                  <a:pt x="142683" y="0"/>
                </a:cubicBezTo>
                <a:lnTo>
                  <a:pt x="5758207" y="0"/>
                </a:lnTo>
                <a:cubicBezTo>
                  <a:pt x="5837009" y="0"/>
                  <a:pt x="5900890" y="63881"/>
                  <a:pt x="5900890" y="142683"/>
                </a:cubicBezTo>
                <a:lnTo>
                  <a:pt x="5900890" y="713397"/>
                </a:lnTo>
                <a:cubicBezTo>
                  <a:pt x="5900890" y="792199"/>
                  <a:pt x="5837009" y="856080"/>
                  <a:pt x="5758207" y="856080"/>
                </a:cubicBezTo>
                <a:lnTo>
                  <a:pt x="142683" y="856080"/>
                </a:lnTo>
                <a:cubicBezTo>
                  <a:pt x="63881" y="856080"/>
                  <a:pt x="0" y="792199"/>
                  <a:pt x="0" y="713397"/>
                </a:cubicBezTo>
                <a:lnTo>
                  <a:pt x="0" y="142683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7103" tIns="41790" rIns="217103" bIns="4179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kern="1200" dirty="0" smtClean="0"/>
              <a:t>Object Publisher</a:t>
            </a:r>
            <a:br>
              <a:rPr lang="en-GB" kern="1200" dirty="0" smtClean="0"/>
            </a:br>
            <a:r>
              <a:rPr lang="en-GB" kern="1200" dirty="0" smtClean="0"/>
              <a:t>(</a:t>
            </a:r>
            <a:r>
              <a:rPr lang="en-GB" kern="1200" dirty="0" err="1" smtClean="0"/>
              <a:t>Benchsrc</a:t>
            </a:r>
            <a:r>
              <a:rPr lang="en-GB" kern="1200" dirty="0" smtClean="0"/>
              <a:t>)</a:t>
            </a:r>
            <a:endParaRPr lang="en-GB" kern="1200" dirty="0"/>
          </a:p>
        </p:txBody>
      </p:sp>
      <p:sp>
        <p:nvSpPr>
          <p:cNvPr id="7" name="Freeform 6"/>
          <p:cNvSpPr/>
          <p:nvPr/>
        </p:nvSpPr>
        <p:spPr>
          <a:xfrm>
            <a:off x="5802914" y="4282994"/>
            <a:ext cx="2405574" cy="856080"/>
          </a:xfrm>
          <a:custGeom>
            <a:avLst/>
            <a:gdLst>
              <a:gd name="connsiteX0" fmla="*/ 0 w 5900890"/>
              <a:gd name="connsiteY0" fmla="*/ 142683 h 856080"/>
              <a:gd name="connsiteX1" fmla="*/ 142683 w 5900890"/>
              <a:gd name="connsiteY1" fmla="*/ 0 h 856080"/>
              <a:gd name="connsiteX2" fmla="*/ 5758207 w 5900890"/>
              <a:gd name="connsiteY2" fmla="*/ 0 h 856080"/>
              <a:gd name="connsiteX3" fmla="*/ 5900890 w 5900890"/>
              <a:gd name="connsiteY3" fmla="*/ 142683 h 856080"/>
              <a:gd name="connsiteX4" fmla="*/ 5900890 w 5900890"/>
              <a:gd name="connsiteY4" fmla="*/ 713397 h 856080"/>
              <a:gd name="connsiteX5" fmla="*/ 5758207 w 5900890"/>
              <a:gd name="connsiteY5" fmla="*/ 856080 h 856080"/>
              <a:gd name="connsiteX6" fmla="*/ 142683 w 5900890"/>
              <a:gd name="connsiteY6" fmla="*/ 856080 h 856080"/>
              <a:gd name="connsiteX7" fmla="*/ 0 w 5900890"/>
              <a:gd name="connsiteY7" fmla="*/ 713397 h 856080"/>
              <a:gd name="connsiteX8" fmla="*/ 0 w 5900890"/>
              <a:gd name="connsiteY8" fmla="*/ 142683 h 8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00890" h="856080">
                <a:moveTo>
                  <a:pt x="0" y="142683"/>
                </a:moveTo>
                <a:cubicBezTo>
                  <a:pt x="0" y="63881"/>
                  <a:pt x="63881" y="0"/>
                  <a:pt x="142683" y="0"/>
                </a:cubicBezTo>
                <a:lnTo>
                  <a:pt x="5758207" y="0"/>
                </a:lnTo>
                <a:cubicBezTo>
                  <a:pt x="5837009" y="0"/>
                  <a:pt x="5900890" y="63881"/>
                  <a:pt x="5900890" y="142683"/>
                </a:cubicBezTo>
                <a:lnTo>
                  <a:pt x="5900890" y="713397"/>
                </a:lnTo>
                <a:cubicBezTo>
                  <a:pt x="5900890" y="792199"/>
                  <a:pt x="5837009" y="856080"/>
                  <a:pt x="5758207" y="856080"/>
                </a:cubicBezTo>
                <a:lnTo>
                  <a:pt x="142683" y="856080"/>
                </a:lnTo>
                <a:cubicBezTo>
                  <a:pt x="63881" y="856080"/>
                  <a:pt x="0" y="792199"/>
                  <a:pt x="0" y="713397"/>
                </a:cubicBezTo>
                <a:lnTo>
                  <a:pt x="0" y="142683"/>
                </a:lnTo>
                <a:close/>
              </a:path>
            </a:pathLst>
          </a:custGeom>
          <a:solidFill>
            <a:srgbClr val="99CCFF"/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7103" tIns="41790" rIns="217103" bIns="4179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kern="1200" dirty="0" smtClean="0"/>
              <a:t>Integration Adapter</a:t>
            </a:r>
            <a:endParaRPr lang="en-GB" kern="1200" dirty="0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1901487" y="3416814"/>
            <a:ext cx="1362219" cy="8661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4466493" y="2426361"/>
            <a:ext cx="0" cy="5624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5669280" y="3416814"/>
            <a:ext cx="1448972" cy="8661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7005701" y="5139074"/>
            <a:ext cx="0" cy="5948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656406" y="2538290"/>
            <a:ext cx="7147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RTTP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1581631" y="3437273"/>
            <a:ext cx="140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err="1" smtClean="0"/>
              <a:t>DataSource</a:t>
            </a:r>
            <a:r>
              <a:rPr lang="en-GB" sz="1600" dirty="0" smtClean="0"/>
              <a:t> protocol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6411718" y="5817479"/>
            <a:ext cx="12442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Data Feeds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6126471" y="3441639"/>
            <a:ext cx="140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dirty="0" err="1" smtClean="0"/>
              <a:t>DataSource</a:t>
            </a:r>
            <a:r>
              <a:rPr lang="en-GB" sz="1600" dirty="0" smtClean="0"/>
              <a:t> protocol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504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Benchsrc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err="1" smtClean="0"/>
              <a:t>Benchsrc</a:t>
            </a:r>
            <a:r>
              <a:rPr lang="en-GB" dirty="0" smtClean="0"/>
              <a:t> is </a:t>
            </a:r>
            <a:r>
              <a:rPr lang="en-GB" dirty="0"/>
              <a:t>a standard </a:t>
            </a:r>
            <a:r>
              <a:rPr lang="en-GB" dirty="0" err="1"/>
              <a:t>DataSource</a:t>
            </a:r>
            <a:r>
              <a:rPr lang="en-GB" dirty="0"/>
              <a:t> </a:t>
            </a:r>
            <a:r>
              <a:rPr lang="en-GB" dirty="0" smtClean="0"/>
              <a:t>application</a:t>
            </a:r>
          </a:p>
          <a:p>
            <a:r>
              <a:rPr lang="en-GB" dirty="0" smtClean="0"/>
              <a:t>Provides data with</a:t>
            </a:r>
          </a:p>
          <a:p>
            <a:pPr lvl="1"/>
            <a:r>
              <a:rPr lang="en-GB" dirty="0" smtClean="0"/>
              <a:t>Configurable format (fields and values)</a:t>
            </a:r>
          </a:p>
          <a:p>
            <a:pPr lvl="1"/>
            <a:r>
              <a:rPr lang="en-GB" dirty="0" smtClean="0"/>
              <a:t>Configurable update rates </a:t>
            </a:r>
          </a:p>
          <a:p>
            <a:pPr lvl="1"/>
            <a:r>
              <a:rPr lang="en-GB" dirty="0" smtClean="0"/>
              <a:t>Broadcast </a:t>
            </a:r>
            <a:r>
              <a:rPr lang="en-GB" dirty="0"/>
              <a:t>mode </a:t>
            </a:r>
            <a:endParaRPr lang="en-GB" dirty="0" smtClean="0"/>
          </a:p>
          <a:p>
            <a:pPr lvl="2"/>
            <a:r>
              <a:rPr lang="en-GB" dirty="0" smtClean="0"/>
              <a:t>Constantly supply </a:t>
            </a:r>
            <a:r>
              <a:rPr lang="en-GB" dirty="0"/>
              <a:t>all configured data </a:t>
            </a:r>
            <a:r>
              <a:rPr lang="en-GB" dirty="0" smtClean="0"/>
              <a:t>to Liberator </a:t>
            </a:r>
          </a:p>
          <a:p>
            <a:pPr lvl="1"/>
            <a:r>
              <a:rPr lang="en-GB" dirty="0"/>
              <a:t>A</a:t>
            </a:r>
            <a:r>
              <a:rPr lang="en-GB" dirty="0" smtClean="0"/>
              <a:t>ctive </a:t>
            </a:r>
            <a:r>
              <a:rPr lang="en-GB" dirty="0"/>
              <a:t>mode </a:t>
            </a:r>
            <a:endParaRPr lang="en-GB" dirty="0" smtClean="0"/>
          </a:p>
          <a:p>
            <a:pPr lvl="2"/>
            <a:r>
              <a:rPr lang="en-GB" dirty="0" smtClean="0"/>
              <a:t>Only </a:t>
            </a:r>
            <a:r>
              <a:rPr lang="en-GB" dirty="0"/>
              <a:t>the data subscribed to by clients will be sent</a:t>
            </a:r>
            <a:endParaRPr lang="en-GB" dirty="0" smtClean="0"/>
          </a:p>
          <a:p>
            <a:r>
              <a:rPr lang="en-GB" dirty="0" smtClean="0"/>
              <a:t>Can be controlled </a:t>
            </a:r>
            <a:r>
              <a:rPr lang="en-GB" dirty="0"/>
              <a:t>remotely, via a UDP </a:t>
            </a:r>
            <a:r>
              <a:rPr lang="en-GB" dirty="0" smtClean="0"/>
              <a:t>control protocol</a:t>
            </a:r>
            <a:r>
              <a:rPr lang="en-GB" dirty="0"/>
              <a:t>, to alter the rate of the messages being </a:t>
            </a:r>
            <a:r>
              <a:rPr lang="en-GB" dirty="0" smtClean="0"/>
              <a:t>published</a:t>
            </a:r>
          </a:p>
          <a:p>
            <a:r>
              <a:rPr lang="en-GB" dirty="0" smtClean="0"/>
              <a:t>Updates </a:t>
            </a:r>
            <a:r>
              <a:rPr lang="en-GB" dirty="0"/>
              <a:t>sent by </a:t>
            </a:r>
            <a:r>
              <a:rPr lang="en-GB" dirty="0" err="1"/>
              <a:t>Benchsrc</a:t>
            </a:r>
            <a:r>
              <a:rPr lang="en-GB" dirty="0"/>
              <a:t> include a millisecond timestamp which is then processed by </a:t>
            </a:r>
            <a:r>
              <a:rPr lang="en-GB" dirty="0" smtClean="0"/>
              <a:t>the client allowing </a:t>
            </a:r>
            <a:r>
              <a:rPr lang="en-GB" dirty="0"/>
              <a:t>message latencies to be calculated</a:t>
            </a:r>
          </a:p>
        </p:txBody>
      </p:sp>
    </p:spTree>
    <p:extLst>
      <p:ext uri="{BB962C8B-B14F-4D97-AF65-F5344CB8AC3E}">
        <p14:creationId xmlns:p14="http://schemas.microsoft.com/office/powerpoint/2010/main" val="398990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Benchsrc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Define namespace to publish </a:t>
            </a:r>
            <a:r>
              <a:rPr lang="en-GB" dirty="0" smtClean="0"/>
              <a:t>data</a:t>
            </a:r>
          </a:p>
          <a:p>
            <a:r>
              <a:rPr lang="en-GB" dirty="0"/>
              <a:t>Define different object sets of</a:t>
            </a:r>
            <a:r>
              <a:rPr lang="en-GB" dirty="0" smtClean="0"/>
              <a:t>:</a:t>
            </a:r>
          </a:p>
          <a:p>
            <a:pPr lvl="1"/>
            <a:r>
              <a:rPr lang="en-GB" dirty="0"/>
              <a:t>Field numbers </a:t>
            </a:r>
          </a:p>
          <a:p>
            <a:pPr lvl="1"/>
            <a:r>
              <a:rPr lang="en-GB" dirty="0"/>
              <a:t>Field types</a:t>
            </a:r>
          </a:p>
          <a:p>
            <a:pPr lvl="1"/>
            <a:r>
              <a:rPr lang="en-GB" dirty="0"/>
              <a:t>Payload size</a:t>
            </a:r>
          </a:p>
          <a:p>
            <a:pPr lvl="1"/>
            <a:r>
              <a:rPr lang="en-GB" dirty="0"/>
              <a:t>Update frequency</a:t>
            </a:r>
          </a:p>
          <a:p>
            <a:endParaRPr lang="en-GB" dirty="0"/>
          </a:p>
          <a:p>
            <a:pPr lvl="0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323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1122364"/>
            <a:ext cx="8143875" cy="537368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0783" y="1366063"/>
            <a:ext cx="4780627" cy="495299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15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id								major-</a:t>
            </a:r>
            <a:r>
              <a:rPr lang="en-GB" sz="15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fx</a:t>
            </a:r>
            <a:endParaRPr lang="en-GB" sz="15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buNone/>
            </a:pPr>
            <a:r>
              <a:rPr lang="en-GB" sz="15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prefix						/FX/</a:t>
            </a:r>
          </a:p>
          <a:p>
            <a:pPr>
              <a:buNone/>
            </a:pPr>
            <a:r>
              <a:rPr lang="en-GB" sz="15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updates-rate-per-object 	10</a:t>
            </a:r>
          </a:p>
          <a:p>
            <a:endParaRPr lang="en-GB" sz="15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buNone/>
            </a:pPr>
            <a:r>
              <a:rPr lang="en-GB" sz="15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add-field</a:t>
            </a:r>
          </a:p>
          <a:p>
            <a:pPr>
              <a:buNone/>
            </a:pPr>
            <a:r>
              <a:rPr lang="en-GB" sz="15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GB" sz="15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fieldnum</a:t>
            </a:r>
            <a:r>
              <a:rPr lang="en-GB" sz="15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	22</a:t>
            </a:r>
          </a:p>
          <a:p>
            <a:pPr>
              <a:buNone/>
            </a:pPr>
            <a:r>
              <a:rPr lang="en-GB" sz="15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type            	price</a:t>
            </a:r>
          </a:p>
          <a:p>
            <a:pPr>
              <a:buNone/>
            </a:pPr>
            <a:r>
              <a:rPr lang="en-GB" sz="15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min-value       	428.10</a:t>
            </a:r>
          </a:p>
          <a:p>
            <a:pPr>
              <a:buNone/>
            </a:pPr>
            <a:r>
              <a:rPr lang="en-GB" sz="15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max-value       	428.30</a:t>
            </a:r>
          </a:p>
          <a:p>
            <a:pPr>
              <a:buNone/>
            </a:pPr>
            <a:r>
              <a:rPr lang="en-GB" sz="15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format          	"%.2f"</a:t>
            </a:r>
          </a:p>
          <a:p>
            <a:pPr>
              <a:buNone/>
            </a:pPr>
            <a:r>
              <a:rPr lang="en-GB" sz="15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end-field</a:t>
            </a:r>
          </a:p>
          <a:p>
            <a:pPr>
              <a:buNone/>
            </a:pPr>
            <a:r>
              <a:rPr lang="en-GB" sz="15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add-field</a:t>
            </a:r>
          </a:p>
          <a:p>
            <a:pPr>
              <a:buNone/>
            </a:pPr>
            <a:r>
              <a:rPr lang="en-GB" sz="15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GB" sz="15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fieldnum</a:t>
            </a:r>
            <a:r>
              <a:rPr lang="en-GB" sz="15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	25</a:t>
            </a:r>
          </a:p>
          <a:p>
            <a:pPr>
              <a:buNone/>
            </a:pPr>
            <a:r>
              <a:rPr lang="en-GB" sz="15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min-value       	428.40</a:t>
            </a:r>
          </a:p>
          <a:p>
            <a:pPr>
              <a:buNone/>
            </a:pPr>
            <a:r>
              <a:rPr lang="en-GB" sz="15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max-value       	428.60</a:t>
            </a:r>
          </a:p>
          <a:p>
            <a:pPr>
              <a:buNone/>
            </a:pPr>
            <a:r>
              <a:rPr lang="en-GB" sz="15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type            	price</a:t>
            </a:r>
          </a:p>
          <a:p>
            <a:pPr>
              <a:buNone/>
            </a:pPr>
            <a:r>
              <a:rPr lang="en-GB" sz="15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format          	"%.2f"</a:t>
            </a:r>
          </a:p>
          <a:p>
            <a:pPr>
              <a:buNone/>
            </a:pPr>
            <a:r>
              <a:rPr lang="en-GB" sz="15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end-field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 smtClean="0"/>
              <a:t>Example object-set</a:t>
            </a:r>
          </a:p>
        </p:txBody>
      </p:sp>
    </p:spTree>
    <p:extLst>
      <p:ext uri="{BB962C8B-B14F-4D97-AF65-F5344CB8AC3E}">
        <p14:creationId xmlns:p14="http://schemas.microsoft.com/office/powerpoint/2010/main" val="428438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Benchsrc</a:t>
            </a:r>
            <a:r>
              <a:rPr lang="en-GB" dirty="0" smtClean="0"/>
              <a:t> UDP Interface</a:t>
            </a:r>
            <a:endParaRPr lang="en-GB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686913581"/>
              </p:ext>
            </p:extLst>
          </p:nvPr>
        </p:nvGraphicFramePr>
        <p:xfrm>
          <a:off x="923926" y="1417639"/>
          <a:ext cx="7305674" cy="47545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61095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Benchsrc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Follow </a:t>
            </a:r>
            <a:r>
              <a:rPr lang="en-GB" dirty="0"/>
              <a:t>the “Performance Testing with </a:t>
            </a:r>
            <a:r>
              <a:rPr lang="en-GB" dirty="0" err="1"/>
              <a:t>Benchsrc</a:t>
            </a:r>
            <a:r>
              <a:rPr lang="en-GB" dirty="0"/>
              <a:t> and </a:t>
            </a:r>
            <a:r>
              <a:rPr lang="en-GB" dirty="0" err="1" smtClean="0"/>
              <a:t>Benchrttp</a:t>
            </a:r>
            <a:r>
              <a:rPr lang="en-GB" dirty="0" smtClean="0"/>
              <a:t>” tutorial, </a:t>
            </a:r>
            <a:r>
              <a:rPr lang="en-GB" dirty="0"/>
              <a:t>Section </a:t>
            </a:r>
            <a:r>
              <a:rPr lang="en-GB" dirty="0" smtClean="0"/>
              <a:t>2.</a:t>
            </a:r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287" y="527368"/>
            <a:ext cx="925536" cy="688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1443" y="3340307"/>
            <a:ext cx="82001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Answer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Look at the </a:t>
            </a:r>
            <a:r>
              <a:rPr lang="en-US" i="1" dirty="0" err="1"/>
              <a:t>rttpd.conf</a:t>
            </a:r>
            <a:r>
              <a:rPr lang="en-US" dirty="0"/>
              <a:t> in the </a:t>
            </a:r>
            <a:r>
              <a:rPr lang="en-US" dirty="0" err="1"/>
              <a:t>Benchsrc</a:t>
            </a:r>
            <a:r>
              <a:rPr lang="en-US" dirty="0"/>
              <a:t> blade’s </a:t>
            </a:r>
            <a:r>
              <a:rPr lang="en-US" dirty="0" err="1"/>
              <a:t>config</a:t>
            </a:r>
            <a:r>
              <a:rPr lang="en-US" dirty="0"/>
              <a:t> </a:t>
            </a:r>
            <a:endParaRPr lang="en-US" dirty="0" smtClean="0"/>
          </a:p>
          <a:p>
            <a:pPr lvl="1"/>
            <a:r>
              <a:rPr lang="en-US" dirty="0" smtClean="0"/>
              <a:t>You </a:t>
            </a:r>
            <a:r>
              <a:rPr lang="en-US" dirty="0"/>
              <a:t>will see the </a:t>
            </a:r>
            <a:r>
              <a:rPr lang="en-US" dirty="0" err="1"/>
              <a:t>dataservice</a:t>
            </a:r>
            <a:r>
              <a:rPr lang="en-US" dirty="0"/>
              <a:t> is configured such that only requests starting with </a:t>
            </a:r>
            <a:r>
              <a:rPr lang="en-US" i="1" dirty="0"/>
              <a:t>/BENCHSRC/</a:t>
            </a:r>
            <a:r>
              <a:rPr lang="en-US" dirty="0"/>
              <a:t> will go to the </a:t>
            </a:r>
            <a:r>
              <a:rPr lang="en-US" dirty="0" err="1"/>
              <a:t>Benchsrc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Thus, when you request </a:t>
            </a:r>
            <a:r>
              <a:rPr lang="en-US" i="1" dirty="0"/>
              <a:t>/RECORD/0</a:t>
            </a:r>
            <a:r>
              <a:rPr lang="en-US" dirty="0"/>
              <a:t> Liberator will notice that there is no </a:t>
            </a:r>
            <a:r>
              <a:rPr lang="en-US" dirty="0" err="1"/>
              <a:t>dataservice</a:t>
            </a:r>
            <a:r>
              <a:rPr lang="en-US" dirty="0"/>
              <a:t> configured to service this request and will return a </a:t>
            </a:r>
            <a:r>
              <a:rPr lang="en-US" i="1" dirty="0"/>
              <a:t>NOT_FOUND</a:t>
            </a:r>
            <a:r>
              <a:rPr lang="en-US" dirty="0"/>
              <a:t> response.</a:t>
            </a:r>
            <a:endParaRPr lang="en-GB" dirty="0"/>
          </a:p>
          <a:p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486697" y="3352801"/>
            <a:ext cx="820010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Question</a:t>
            </a:r>
            <a:r>
              <a:rPr lang="en-GB" dirty="0"/>
              <a:t>:</a:t>
            </a:r>
          </a:p>
          <a:p>
            <a:pPr lvl="1"/>
            <a:r>
              <a:rPr lang="en-US" dirty="0"/>
              <a:t>In the default object set the prefix is </a:t>
            </a:r>
            <a:r>
              <a:rPr lang="en-US" i="1" dirty="0"/>
              <a:t>/</a:t>
            </a:r>
            <a:r>
              <a:rPr lang="en-US" dirty="0"/>
              <a:t> which means that any subject name starting with </a:t>
            </a:r>
            <a:r>
              <a:rPr lang="en-US" i="1" dirty="0"/>
              <a:t>/ </a:t>
            </a:r>
            <a:r>
              <a:rPr lang="en-US" dirty="0"/>
              <a:t>will use that object set. </a:t>
            </a:r>
          </a:p>
          <a:p>
            <a:pPr lvl="1"/>
            <a:r>
              <a:rPr lang="en-US" dirty="0"/>
              <a:t>However, when you request </a:t>
            </a:r>
            <a:r>
              <a:rPr lang="en-US" i="1" dirty="0"/>
              <a:t>/RECORD/0</a:t>
            </a:r>
            <a:r>
              <a:rPr lang="en-US" dirty="0"/>
              <a:t> via Liberator Explorer you will get a </a:t>
            </a:r>
            <a:r>
              <a:rPr lang="en-US" i="1" dirty="0"/>
              <a:t>NOT_FOUND</a:t>
            </a:r>
            <a:r>
              <a:rPr lang="en-US" dirty="0"/>
              <a:t> reply. Any idea why?</a:t>
            </a:r>
          </a:p>
        </p:txBody>
      </p:sp>
    </p:spTree>
    <p:extLst>
      <p:ext uri="{BB962C8B-B14F-4D97-AF65-F5344CB8AC3E}">
        <p14:creationId xmlns:p14="http://schemas.microsoft.com/office/powerpoint/2010/main" val="127188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</p:bldLst>
  </p:timing>
</p:sld>
</file>

<file path=ppt/theme/theme1.xml><?xml version="1.0" encoding="utf-8"?>
<a:theme xmlns:a="http://schemas.openxmlformats.org/drawingml/2006/main" name="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4-3-pp-pres.potx</Template>
  <TotalTime>0</TotalTime>
  <Words>516</Words>
  <Application>Microsoft Office PowerPoint</Application>
  <PresentationFormat>On-screen Show (4:3)</PresentationFormat>
  <Paragraphs>112</Paragraphs>
  <Slides>14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4-3-pp-pres</vt:lpstr>
      <vt:lpstr>Benchsrc and Benchrttp Performance Test Tools</vt:lpstr>
      <vt:lpstr>Capacity Planning</vt:lpstr>
      <vt:lpstr>Capacity Planning</vt:lpstr>
      <vt:lpstr>Architecture</vt:lpstr>
      <vt:lpstr>Benchsrc</vt:lpstr>
      <vt:lpstr>Benchsrc</vt:lpstr>
      <vt:lpstr>PowerPoint Presentation</vt:lpstr>
      <vt:lpstr>Benchsrc UDP Interface</vt:lpstr>
      <vt:lpstr>Benchsrc</vt:lpstr>
      <vt:lpstr>Benchrttp</vt:lpstr>
      <vt:lpstr>Benchrttp</vt:lpstr>
      <vt:lpstr>Example Benchrttp Request Set</vt:lpstr>
      <vt:lpstr>Benchrttp UDP Interface</vt:lpstr>
      <vt:lpstr>Benchrttp</vt:lpstr>
    </vt:vector>
  </TitlesOfParts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2013-11-05T06:21:47Z</dcterms:created>
  <dcterms:modified xsi:type="dcterms:W3CDTF">2013-11-05T06:21:50Z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